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7" r:id="rId2"/>
  </p:sldMasterIdLst>
  <p:notesMasterIdLst>
    <p:notesMasterId r:id="rId12"/>
  </p:notesMasterIdLst>
  <p:sldIdLst>
    <p:sldId id="354" r:id="rId3"/>
    <p:sldId id="258" r:id="rId4"/>
    <p:sldId id="371" r:id="rId5"/>
    <p:sldId id="419" r:id="rId6"/>
    <p:sldId id="395" r:id="rId7"/>
    <p:sldId id="430" r:id="rId8"/>
    <p:sldId id="404" r:id="rId9"/>
    <p:sldId id="409" r:id="rId10"/>
    <p:sldId id="418" r:id="rId11"/>
  </p:sldIdLst>
  <p:sldSz cx="9145588" cy="5145088"/>
  <p:notesSz cx="6858000" cy="9144000"/>
  <p:custDataLst>
    <p:tags r:id="rId13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77">
          <p15:clr>
            <a:srgbClr val="A4A3A4"/>
          </p15:clr>
        </p15:guide>
        <p15:guide id="2" pos="48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2725"/>
    <a:srgbClr val="F14124"/>
    <a:srgbClr val="152F47"/>
    <a:srgbClr val="FFC000"/>
    <a:srgbClr val="05BAC8"/>
    <a:srgbClr val="21AB82"/>
    <a:srgbClr val="5DCEAF"/>
    <a:srgbClr val="1A92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6" autoAdjust="0"/>
    <p:restoredTop sz="99532" autoAdjust="0"/>
  </p:normalViewPr>
  <p:slideViewPr>
    <p:cSldViewPr snapToGrid="0">
      <p:cViewPr varScale="1">
        <p:scale>
          <a:sx n="140" d="100"/>
          <a:sy n="140" d="100"/>
        </p:scale>
        <p:origin x="138" y="24"/>
      </p:cViewPr>
      <p:guideLst>
        <p:guide orient="horz" pos="1777"/>
        <p:guide pos="4833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0" d="100"/>
        <a:sy n="60" d="100"/>
      </p:scale>
      <p:origin x="0" y="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02CB3663-EAF6-4289-B665-1C3BAEC837DD}" type="datetimeFigureOut">
              <a:rPr lang="zh-CN" altLang="en-US"/>
              <a:t>2022/10/20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dirty="0"/>
              <a:t>单击此处编辑母版文本样式</a:t>
            </a:r>
          </a:p>
          <a:p>
            <a:pPr lvl="1"/>
            <a:r>
              <a:rPr lang="zh-CN" altLang="en-US" noProof="0" dirty="0"/>
              <a:t>第二级</a:t>
            </a:r>
          </a:p>
          <a:p>
            <a:pPr lvl="2"/>
            <a:r>
              <a:rPr lang="zh-CN" altLang="en-US" noProof="0" dirty="0"/>
              <a:t>第三级</a:t>
            </a:r>
          </a:p>
          <a:p>
            <a:pPr lvl="3"/>
            <a:r>
              <a:rPr lang="zh-CN" altLang="en-US" noProof="0" dirty="0"/>
              <a:t>第四级</a:t>
            </a:r>
          </a:p>
          <a:p>
            <a:pPr lvl="4"/>
            <a:r>
              <a:rPr lang="zh-CN" altLang="en-US" noProof="0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CE517ABC-76BE-4694-875C-F42D24737340}" type="slidenum">
              <a:rPr lang="zh-CN" altLang="en-US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1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E69F7F-5682-4430-8078-45E2E8EA83C9}" type="slidenum">
              <a:rPr lang="zh-CN" altLang="en-US"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11FC198-2D83-4DFC-8CDD-7D23AF44D41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43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8435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91218F-B0D5-4D70-AB34-A5A1682D148E}" type="slidenum">
              <a:rPr lang="zh-CN" altLang="en-US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277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6867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423C5E-35D3-4103-B483-FADD5E15F682}" type="slidenum">
              <a:rPr lang="zh-CN" altLang="en-US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4505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5120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2966A3-3D17-4406-9BD2-33C4321394A4}" type="slidenum">
              <a:rPr lang="zh-CN" altLang="en-US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6963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73731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8AF709-FF2D-48E5-85F0-6E8021E75BA9}" type="slidenum">
              <a:rPr lang="zh-CN" altLang="en-US"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680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86019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B51F8F-A74A-41F1-ABAE-4D00C4298461}" type="slidenum">
              <a:rPr lang="zh-CN" altLang="en-US"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7000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  <a:lvl2pPr>
              <a:defRPr>
                <a:latin typeface="华文中宋" panose="02010600040101010101" pitchFamily="2" charset="-122"/>
                <a:ea typeface="华文中宋" panose="02010600040101010101" pitchFamily="2" charset="-122"/>
              </a:defRPr>
            </a:lvl2pPr>
            <a:lvl3pPr>
              <a:defRPr>
                <a:latin typeface="华文中宋" panose="02010600040101010101" pitchFamily="2" charset="-122"/>
                <a:ea typeface="华文中宋" panose="02010600040101010101" pitchFamily="2" charset="-122"/>
              </a:defRPr>
            </a:lvl3pPr>
            <a:lvl4pPr>
              <a:defRPr>
                <a:latin typeface="华文中宋" panose="02010600040101010101" pitchFamily="2" charset="-122"/>
                <a:ea typeface="华文中宋" panose="02010600040101010101" pitchFamily="2" charset="-122"/>
              </a:defRPr>
            </a:lvl4pPr>
            <a:lvl5pPr>
              <a:defRPr>
                <a:latin typeface="华文中宋" panose="02010600040101010101" pitchFamily="2" charset="-122"/>
                <a:ea typeface="华文中宋" panose="0201060004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2022/10/20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-1" y="0"/>
            <a:ext cx="1485258" cy="51450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29" name="矩形 28"/>
          <p:cNvSpPr/>
          <p:nvPr userDrawn="1"/>
        </p:nvSpPr>
        <p:spPr>
          <a:xfrm>
            <a:off x="0" y="749532"/>
            <a:ext cx="1482692" cy="660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30" name="矩形 29"/>
          <p:cNvSpPr/>
          <p:nvPr userDrawn="1"/>
        </p:nvSpPr>
        <p:spPr>
          <a:xfrm>
            <a:off x="40647" y="828931"/>
            <a:ext cx="53349" cy="43042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31" name="矩形 30"/>
          <p:cNvSpPr/>
          <p:nvPr userDrawn="1"/>
        </p:nvSpPr>
        <p:spPr>
          <a:xfrm>
            <a:off x="116861" y="1044144"/>
            <a:ext cx="53349" cy="21521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cxnSp>
        <p:nvCxnSpPr>
          <p:cNvPr id="3" name="直接连接符 2"/>
          <p:cNvCxnSpPr/>
          <p:nvPr userDrawn="1"/>
        </p:nvCxnSpPr>
        <p:spPr>
          <a:xfrm>
            <a:off x="1482692" y="740292"/>
            <a:ext cx="76628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 userDrawn="1"/>
        </p:nvCxnSpPr>
        <p:spPr>
          <a:xfrm>
            <a:off x="1482694" y="0"/>
            <a:ext cx="0" cy="5145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 userDrawn="1"/>
        </p:nvCxnSpPr>
        <p:spPr>
          <a:xfrm flipH="1">
            <a:off x="0" y="749532"/>
            <a:ext cx="163858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 userDrawn="1"/>
        </p:nvCxnSpPr>
        <p:spPr>
          <a:xfrm flipH="1">
            <a:off x="0" y="1410135"/>
            <a:ext cx="148525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 userDrawn="1"/>
        </p:nvCxnSpPr>
        <p:spPr>
          <a:xfrm flipH="1">
            <a:off x="0" y="2096147"/>
            <a:ext cx="148525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 userDrawn="1"/>
        </p:nvCxnSpPr>
        <p:spPr>
          <a:xfrm flipH="1">
            <a:off x="0" y="2756751"/>
            <a:ext cx="148525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 userDrawn="1"/>
        </p:nvCxnSpPr>
        <p:spPr>
          <a:xfrm flipH="1">
            <a:off x="0" y="3455467"/>
            <a:ext cx="163858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 userDrawn="1"/>
        </p:nvCxnSpPr>
        <p:spPr>
          <a:xfrm flipH="1">
            <a:off x="0" y="4116070"/>
            <a:ext cx="163858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39839" y="866820"/>
            <a:ext cx="1520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1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题目展示</a:t>
            </a:r>
          </a:p>
        </p:txBody>
      </p:sp>
      <p:sp>
        <p:nvSpPr>
          <p:cNvPr id="25" name="TextBox 24"/>
          <p:cNvSpPr txBox="1"/>
          <p:nvPr userDrawn="1"/>
        </p:nvSpPr>
        <p:spPr>
          <a:xfrm>
            <a:off x="-38107" y="1522342"/>
            <a:ext cx="167669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100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预实验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57609" y="2182945"/>
            <a:ext cx="148525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100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理论分析</a:t>
            </a:r>
          </a:p>
        </p:txBody>
      </p:sp>
      <p:sp>
        <p:nvSpPr>
          <p:cNvPr id="27" name="TextBox 26"/>
          <p:cNvSpPr txBox="1"/>
          <p:nvPr userDrawn="1"/>
        </p:nvSpPr>
        <p:spPr>
          <a:xfrm>
            <a:off x="-38107" y="2871736"/>
            <a:ext cx="167669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100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实验探究</a:t>
            </a:r>
          </a:p>
        </p:txBody>
      </p:sp>
      <p:sp>
        <p:nvSpPr>
          <p:cNvPr id="28" name="TextBox 27"/>
          <p:cNvSpPr txBox="1"/>
          <p:nvPr userDrawn="1"/>
        </p:nvSpPr>
        <p:spPr>
          <a:xfrm>
            <a:off x="57609" y="3532339"/>
            <a:ext cx="148525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100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实验结论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0"/>
            <a:ext cx="1485258" cy="51450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6" name="矩形 15"/>
          <p:cNvSpPr/>
          <p:nvPr userDrawn="1"/>
        </p:nvSpPr>
        <p:spPr>
          <a:xfrm>
            <a:off x="0" y="1410135"/>
            <a:ext cx="1496690" cy="6860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7" name="矩形 16"/>
          <p:cNvSpPr/>
          <p:nvPr userDrawn="1"/>
        </p:nvSpPr>
        <p:spPr>
          <a:xfrm>
            <a:off x="50174" y="1524471"/>
            <a:ext cx="53349" cy="43042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8" name="矩形 17"/>
          <p:cNvSpPr/>
          <p:nvPr userDrawn="1"/>
        </p:nvSpPr>
        <p:spPr>
          <a:xfrm>
            <a:off x="126387" y="1739684"/>
            <a:ext cx="53349" cy="21521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cxnSp>
        <p:nvCxnSpPr>
          <p:cNvPr id="5" name="直接连接符 4"/>
          <p:cNvCxnSpPr/>
          <p:nvPr userDrawn="1"/>
        </p:nvCxnSpPr>
        <p:spPr>
          <a:xfrm>
            <a:off x="1485258" y="0"/>
            <a:ext cx="0" cy="5145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 userDrawn="1"/>
        </p:nvCxnSpPr>
        <p:spPr>
          <a:xfrm flipH="1">
            <a:off x="0" y="749532"/>
            <a:ext cx="148525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 userDrawn="1"/>
        </p:nvCxnSpPr>
        <p:spPr>
          <a:xfrm flipH="1">
            <a:off x="0" y="1410135"/>
            <a:ext cx="148525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 userDrawn="1"/>
        </p:nvCxnSpPr>
        <p:spPr>
          <a:xfrm flipH="1">
            <a:off x="0" y="2096147"/>
            <a:ext cx="148525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 userDrawn="1"/>
        </p:nvCxnSpPr>
        <p:spPr>
          <a:xfrm flipH="1">
            <a:off x="0" y="2756751"/>
            <a:ext cx="148525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 userDrawn="1"/>
        </p:nvCxnSpPr>
        <p:spPr>
          <a:xfrm flipH="1">
            <a:off x="0" y="3455467"/>
            <a:ext cx="148525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 userDrawn="1"/>
        </p:nvCxnSpPr>
        <p:spPr>
          <a:xfrm flipH="1">
            <a:off x="0" y="4116070"/>
            <a:ext cx="148525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0" y="884494"/>
            <a:ext cx="167669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"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lvl="0"/>
            <a:r>
              <a:rPr lang="zh-CN" altLang="en-US" sz="2100" dirty="0">
                <a:solidFill>
                  <a:schemeClr val="bg1"/>
                </a:solidFill>
              </a:rPr>
              <a:t>题目展示</a:t>
            </a:r>
          </a:p>
        </p:txBody>
      </p:sp>
      <p:sp>
        <p:nvSpPr>
          <p:cNvPr id="25" name="TextBox 24"/>
          <p:cNvSpPr txBox="1"/>
          <p:nvPr userDrawn="1"/>
        </p:nvSpPr>
        <p:spPr>
          <a:xfrm>
            <a:off x="88545" y="1539209"/>
            <a:ext cx="14081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"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lvl="0"/>
            <a:r>
              <a:rPr lang="zh-CN" altLang="en-US" sz="2100" dirty="0"/>
              <a:t>预实验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0" y="2211021"/>
            <a:ext cx="167669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"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lvl="0"/>
            <a:r>
              <a:rPr lang="zh-CN" altLang="en-US" sz="2100" dirty="0">
                <a:solidFill>
                  <a:schemeClr val="bg1"/>
                </a:solidFill>
              </a:rPr>
              <a:t>理论分析</a:t>
            </a:r>
          </a:p>
        </p:txBody>
      </p:sp>
      <p:sp>
        <p:nvSpPr>
          <p:cNvPr id="27" name="TextBox 26"/>
          <p:cNvSpPr txBox="1"/>
          <p:nvPr userDrawn="1"/>
        </p:nvSpPr>
        <p:spPr>
          <a:xfrm>
            <a:off x="0" y="2889410"/>
            <a:ext cx="167669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"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lvl="0"/>
            <a:r>
              <a:rPr lang="zh-CN" altLang="en-US" sz="2100" dirty="0">
                <a:solidFill>
                  <a:schemeClr val="bg1"/>
                </a:solidFill>
              </a:rPr>
              <a:t>实验探究</a:t>
            </a:r>
          </a:p>
        </p:txBody>
      </p:sp>
      <p:sp>
        <p:nvSpPr>
          <p:cNvPr id="28" name="TextBox 27"/>
          <p:cNvSpPr txBox="1"/>
          <p:nvPr userDrawn="1"/>
        </p:nvSpPr>
        <p:spPr>
          <a:xfrm>
            <a:off x="0" y="3552555"/>
            <a:ext cx="167669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"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lvl="0"/>
            <a:r>
              <a:rPr lang="zh-CN" altLang="en-US" sz="2100" dirty="0">
                <a:solidFill>
                  <a:schemeClr val="bg1"/>
                </a:solidFill>
              </a:rPr>
              <a:t>实验结论</a:t>
            </a:r>
          </a:p>
        </p:txBody>
      </p:sp>
      <p:cxnSp>
        <p:nvCxnSpPr>
          <p:cNvPr id="22" name="直接连接符 21"/>
          <p:cNvCxnSpPr/>
          <p:nvPr userDrawn="1"/>
        </p:nvCxnSpPr>
        <p:spPr>
          <a:xfrm>
            <a:off x="1485258" y="749532"/>
            <a:ext cx="76603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0"/>
            <a:ext cx="1485258" cy="51450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6" name="矩形 15"/>
          <p:cNvSpPr/>
          <p:nvPr userDrawn="1"/>
        </p:nvSpPr>
        <p:spPr>
          <a:xfrm>
            <a:off x="0" y="2080386"/>
            <a:ext cx="1485258" cy="6763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7" name="矩形 16"/>
          <p:cNvSpPr/>
          <p:nvPr userDrawn="1"/>
        </p:nvSpPr>
        <p:spPr>
          <a:xfrm>
            <a:off x="52079" y="2169314"/>
            <a:ext cx="53349" cy="44069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8" name="矩形 17"/>
          <p:cNvSpPr/>
          <p:nvPr userDrawn="1"/>
        </p:nvSpPr>
        <p:spPr>
          <a:xfrm>
            <a:off x="128293" y="2384526"/>
            <a:ext cx="53349" cy="2203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cxnSp>
        <p:nvCxnSpPr>
          <p:cNvPr id="3" name="直接连接符 2"/>
          <p:cNvCxnSpPr/>
          <p:nvPr userDrawn="1"/>
        </p:nvCxnSpPr>
        <p:spPr>
          <a:xfrm>
            <a:off x="1485258" y="749532"/>
            <a:ext cx="76603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 userDrawn="1"/>
        </p:nvCxnSpPr>
        <p:spPr>
          <a:xfrm>
            <a:off x="1485258" y="0"/>
            <a:ext cx="0" cy="5145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 userDrawn="1"/>
        </p:nvCxnSpPr>
        <p:spPr>
          <a:xfrm flipH="1">
            <a:off x="0" y="749532"/>
            <a:ext cx="148525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 userDrawn="1"/>
        </p:nvCxnSpPr>
        <p:spPr>
          <a:xfrm flipH="1">
            <a:off x="0" y="1410135"/>
            <a:ext cx="148525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 userDrawn="1"/>
        </p:nvCxnSpPr>
        <p:spPr>
          <a:xfrm flipH="1">
            <a:off x="0" y="2096147"/>
            <a:ext cx="148525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 userDrawn="1"/>
        </p:nvCxnSpPr>
        <p:spPr>
          <a:xfrm flipH="1">
            <a:off x="0" y="2756751"/>
            <a:ext cx="148525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 userDrawn="1"/>
        </p:nvCxnSpPr>
        <p:spPr>
          <a:xfrm flipH="1">
            <a:off x="0" y="3455467"/>
            <a:ext cx="148525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 userDrawn="1"/>
        </p:nvCxnSpPr>
        <p:spPr>
          <a:xfrm flipH="1">
            <a:off x="0" y="4116070"/>
            <a:ext cx="148525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0" y="884494"/>
            <a:ext cx="167669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"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lvl="0"/>
            <a:r>
              <a:rPr lang="zh-CN" altLang="en-US" sz="2100" kern="1200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题目展示</a:t>
            </a:r>
          </a:p>
        </p:txBody>
      </p:sp>
      <p:sp>
        <p:nvSpPr>
          <p:cNvPr id="25" name="TextBox 24"/>
          <p:cNvSpPr txBox="1"/>
          <p:nvPr userDrawn="1"/>
        </p:nvSpPr>
        <p:spPr>
          <a:xfrm>
            <a:off x="0" y="1540016"/>
            <a:ext cx="167669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"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lvl="0"/>
            <a:r>
              <a:rPr lang="zh-CN" altLang="en-US" sz="2100" kern="1200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预实验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0" y="2211021"/>
            <a:ext cx="167669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"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lvl="0"/>
            <a:r>
              <a:rPr lang="zh-CN" altLang="en-US" sz="2100" dirty="0"/>
              <a:t>理论分析</a:t>
            </a:r>
          </a:p>
        </p:txBody>
      </p:sp>
      <p:sp>
        <p:nvSpPr>
          <p:cNvPr id="27" name="TextBox 26"/>
          <p:cNvSpPr txBox="1"/>
          <p:nvPr userDrawn="1"/>
        </p:nvSpPr>
        <p:spPr>
          <a:xfrm>
            <a:off x="0" y="2889410"/>
            <a:ext cx="167669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"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lvl="0"/>
            <a:r>
              <a:rPr lang="zh-CN" altLang="en-US" sz="2100" kern="1200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实验探究</a:t>
            </a:r>
          </a:p>
        </p:txBody>
      </p:sp>
      <p:sp>
        <p:nvSpPr>
          <p:cNvPr id="28" name="TextBox 27"/>
          <p:cNvSpPr txBox="1"/>
          <p:nvPr userDrawn="1"/>
        </p:nvSpPr>
        <p:spPr>
          <a:xfrm>
            <a:off x="0" y="3552555"/>
            <a:ext cx="167669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"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lvl="0"/>
            <a:r>
              <a:rPr lang="zh-CN" altLang="en-US" sz="2100" kern="1200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实验结论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0"/>
            <a:ext cx="1485258" cy="51450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9" name="矩形 18"/>
          <p:cNvSpPr/>
          <p:nvPr userDrawn="1"/>
        </p:nvSpPr>
        <p:spPr>
          <a:xfrm>
            <a:off x="0" y="2756752"/>
            <a:ext cx="1485258" cy="6987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20" name="矩形 19"/>
          <p:cNvSpPr/>
          <p:nvPr userDrawn="1"/>
        </p:nvSpPr>
        <p:spPr>
          <a:xfrm>
            <a:off x="44458" y="2866580"/>
            <a:ext cx="53349" cy="45525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21" name="矩形 20"/>
          <p:cNvSpPr/>
          <p:nvPr userDrawn="1"/>
        </p:nvSpPr>
        <p:spPr>
          <a:xfrm>
            <a:off x="120671" y="3094209"/>
            <a:ext cx="53349" cy="22762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cxnSp>
        <p:nvCxnSpPr>
          <p:cNvPr id="3" name="直接连接符 2"/>
          <p:cNvCxnSpPr/>
          <p:nvPr userDrawn="1"/>
        </p:nvCxnSpPr>
        <p:spPr>
          <a:xfrm>
            <a:off x="1485258" y="749532"/>
            <a:ext cx="76603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 userDrawn="1"/>
        </p:nvCxnSpPr>
        <p:spPr>
          <a:xfrm>
            <a:off x="1485258" y="0"/>
            <a:ext cx="0" cy="5145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 userDrawn="1"/>
        </p:nvCxnSpPr>
        <p:spPr>
          <a:xfrm flipH="1">
            <a:off x="0" y="749532"/>
            <a:ext cx="148525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 userDrawn="1"/>
        </p:nvCxnSpPr>
        <p:spPr>
          <a:xfrm flipH="1">
            <a:off x="0" y="1410135"/>
            <a:ext cx="148525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 userDrawn="1"/>
        </p:nvCxnSpPr>
        <p:spPr>
          <a:xfrm flipH="1">
            <a:off x="0" y="2096147"/>
            <a:ext cx="148525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 userDrawn="1"/>
        </p:nvCxnSpPr>
        <p:spPr>
          <a:xfrm flipH="1">
            <a:off x="0" y="2764373"/>
            <a:ext cx="148525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 userDrawn="1"/>
        </p:nvCxnSpPr>
        <p:spPr>
          <a:xfrm flipH="1">
            <a:off x="0" y="3455467"/>
            <a:ext cx="163858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 userDrawn="1"/>
        </p:nvCxnSpPr>
        <p:spPr>
          <a:xfrm flipH="1">
            <a:off x="0" y="4116070"/>
            <a:ext cx="148525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0" y="884494"/>
            <a:ext cx="167669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"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lvl="0"/>
            <a:r>
              <a:rPr lang="zh-CN" altLang="en-US" sz="2100" kern="1200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题目展示</a:t>
            </a:r>
          </a:p>
        </p:txBody>
      </p:sp>
      <p:sp>
        <p:nvSpPr>
          <p:cNvPr id="25" name="TextBox 24"/>
          <p:cNvSpPr txBox="1"/>
          <p:nvPr userDrawn="1"/>
        </p:nvSpPr>
        <p:spPr>
          <a:xfrm>
            <a:off x="-34296" y="1539388"/>
            <a:ext cx="167669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"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lvl="0"/>
            <a:r>
              <a:rPr lang="zh-CN" altLang="en-US" sz="2100" kern="1200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预实验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0" y="2211021"/>
            <a:ext cx="167669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"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lvl="0"/>
            <a:r>
              <a:rPr lang="zh-CN" altLang="en-US" sz="2100" kern="1200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理论分析</a:t>
            </a:r>
          </a:p>
        </p:txBody>
      </p:sp>
      <p:sp>
        <p:nvSpPr>
          <p:cNvPr id="27" name="TextBox 26"/>
          <p:cNvSpPr txBox="1"/>
          <p:nvPr userDrawn="1"/>
        </p:nvSpPr>
        <p:spPr>
          <a:xfrm>
            <a:off x="0" y="2919900"/>
            <a:ext cx="167669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"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lvl="0"/>
            <a:r>
              <a:rPr lang="zh-CN" altLang="en-US" sz="2100" dirty="0"/>
              <a:t>实验探究</a:t>
            </a:r>
          </a:p>
        </p:txBody>
      </p:sp>
      <p:sp>
        <p:nvSpPr>
          <p:cNvPr id="28" name="TextBox 27"/>
          <p:cNvSpPr txBox="1"/>
          <p:nvPr userDrawn="1"/>
        </p:nvSpPr>
        <p:spPr>
          <a:xfrm>
            <a:off x="0" y="3552555"/>
            <a:ext cx="167669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"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lvl="0"/>
            <a:r>
              <a:rPr lang="zh-CN" altLang="en-US" sz="2100" kern="1200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实验结论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0"/>
            <a:ext cx="1485258" cy="51450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4" name="矩形 3"/>
          <p:cNvSpPr/>
          <p:nvPr userDrawn="1"/>
        </p:nvSpPr>
        <p:spPr>
          <a:xfrm>
            <a:off x="0" y="3455467"/>
            <a:ext cx="1485258" cy="660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2" name="矩形 1"/>
          <p:cNvSpPr/>
          <p:nvPr userDrawn="1"/>
        </p:nvSpPr>
        <p:spPr>
          <a:xfrm>
            <a:off x="44458" y="3529150"/>
            <a:ext cx="53349" cy="43042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7" name="矩形 16"/>
          <p:cNvSpPr/>
          <p:nvPr userDrawn="1"/>
        </p:nvSpPr>
        <p:spPr>
          <a:xfrm>
            <a:off x="120671" y="3744363"/>
            <a:ext cx="53349" cy="21521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cxnSp>
        <p:nvCxnSpPr>
          <p:cNvPr id="3" name="直接连接符 2"/>
          <p:cNvCxnSpPr/>
          <p:nvPr userDrawn="1"/>
        </p:nvCxnSpPr>
        <p:spPr>
          <a:xfrm>
            <a:off x="1354518" y="749532"/>
            <a:ext cx="77910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 userDrawn="1"/>
        </p:nvCxnSpPr>
        <p:spPr>
          <a:xfrm>
            <a:off x="1481793" y="0"/>
            <a:ext cx="0" cy="5145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 userDrawn="1"/>
        </p:nvCxnSpPr>
        <p:spPr>
          <a:xfrm flipH="1">
            <a:off x="0" y="749532"/>
            <a:ext cx="148525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 userDrawn="1"/>
        </p:nvCxnSpPr>
        <p:spPr>
          <a:xfrm flipH="1">
            <a:off x="0" y="1410135"/>
            <a:ext cx="148525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 userDrawn="1"/>
        </p:nvCxnSpPr>
        <p:spPr>
          <a:xfrm flipH="1">
            <a:off x="0" y="2096147"/>
            <a:ext cx="148525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 userDrawn="1"/>
        </p:nvCxnSpPr>
        <p:spPr>
          <a:xfrm flipH="1">
            <a:off x="0" y="2756751"/>
            <a:ext cx="148525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 userDrawn="1"/>
        </p:nvCxnSpPr>
        <p:spPr>
          <a:xfrm flipH="1">
            <a:off x="0" y="3455467"/>
            <a:ext cx="148525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 userDrawn="1"/>
        </p:nvCxnSpPr>
        <p:spPr>
          <a:xfrm flipH="1">
            <a:off x="0" y="4116070"/>
            <a:ext cx="148525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-1" y="927369"/>
            <a:ext cx="167669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"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lvl="0"/>
            <a:r>
              <a:rPr lang="zh-CN" altLang="en-US" sz="2100" kern="1200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题目展示</a:t>
            </a:r>
          </a:p>
        </p:txBody>
      </p:sp>
      <p:sp>
        <p:nvSpPr>
          <p:cNvPr id="25" name="TextBox 24"/>
          <p:cNvSpPr txBox="1"/>
          <p:nvPr userDrawn="1"/>
        </p:nvSpPr>
        <p:spPr>
          <a:xfrm>
            <a:off x="-1" y="1544780"/>
            <a:ext cx="167669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"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lvl="0"/>
            <a:r>
              <a:rPr lang="zh-CN" altLang="en-US" sz="2100" kern="1200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预实验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-1" y="2215785"/>
            <a:ext cx="167669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"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lvl="0"/>
            <a:r>
              <a:rPr lang="zh-CN" altLang="en-US" sz="2100" kern="1200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理论分析</a:t>
            </a:r>
          </a:p>
        </p:txBody>
      </p:sp>
      <p:sp>
        <p:nvSpPr>
          <p:cNvPr id="27" name="TextBox 26"/>
          <p:cNvSpPr txBox="1"/>
          <p:nvPr userDrawn="1"/>
        </p:nvSpPr>
        <p:spPr>
          <a:xfrm>
            <a:off x="-1" y="2894174"/>
            <a:ext cx="167669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"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lvl="0"/>
            <a:r>
              <a:rPr lang="zh-CN" altLang="en-US" sz="2100" kern="1200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实验探究</a:t>
            </a:r>
          </a:p>
        </p:txBody>
      </p:sp>
      <p:sp>
        <p:nvSpPr>
          <p:cNvPr id="28" name="TextBox 27"/>
          <p:cNvSpPr txBox="1"/>
          <p:nvPr userDrawn="1"/>
        </p:nvSpPr>
        <p:spPr>
          <a:xfrm>
            <a:off x="-1" y="3566847"/>
            <a:ext cx="148525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"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lvl="0"/>
            <a:r>
              <a:rPr lang="zh-CN" altLang="en-US" sz="2100" dirty="0"/>
              <a:t>实验结论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 3"/>
          <p:cNvSpPr/>
          <p:nvPr userDrawn="1"/>
        </p:nvSpPr>
        <p:spPr>
          <a:xfrm>
            <a:off x="1430352" y="2091047"/>
            <a:ext cx="6261638" cy="1136274"/>
          </a:xfrm>
          <a:custGeom>
            <a:avLst/>
            <a:gdLst>
              <a:gd name="connsiteX0" fmla="*/ 0 w 5689600"/>
              <a:gd name="connsiteY0" fmla="*/ 1079512 h 1079512"/>
              <a:gd name="connsiteX1" fmla="*/ 1917700 w 5689600"/>
              <a:gd name="connsiteY1" fmla="*/ 12 h 1079512"/>
              <a:gd name="connsiteX2" fmla="*/ 3810000 w 5689600"/>
              <a:gd name="connsiteY2" fmla="*/ 1054112 h 1079512"/>
              <a:gd name="connsiteX3" fmla="*/ 5689600 w 5689600"/>
              <a:gd name="connsiteY3" fmla="*/ 12712 h 1079512"/>
              <a:gd name="connsiteX0-1" fmla="*/ 0 w 7762075"/>
              <a:gd name="connsiteY0-2" fmla="*/ 1079512 h 1079512"/>
              <a:gd name="connsiteX1-3" fmla="*/ 1917700 w 7762075"/>
              <a:gd name="connsiteY1-4" fmla="*/ 12 h 1079512"/>
              <a:gd name="connsiteX2-5" fmla="*/ 3810000 w 7762075"/>
              <a:gd name="connsiteY2-6" fmla="*/ 1054112 h 1079512"/>
              <a:gd name="connsiteX3-7" fmla="*/ 7762075 w 7762075"/>
              <a:gd name="connsiteY3-8" fmla="*/ 887355 h 1079512"/>
              <a:gd name="connsiteX0-9" fmla="*/ 0 w 7762075"/>
              <a:gd name="connsiteY0-10" fmla="*/ 1258016 h 1258016"/>
              <a:gd name="connsiteX1-11" fmla="*/ 1917700 w 7762075"/>
              <a:gd name="connsiteY1-12" fmla="*/ 178516 h 1258016"/>
              <a:gd name="connsiteX2-13" fmla="*/ 3810000 w 7762075"/>
              <a:gd name="connsiteY2-14" fmla="*/ 1232616 h 1258016"/>
              <a:gd name="connsiteX3-15" fmla="*/ 6120167 w 7762075"/>
              <a:gd name="connsiteY3-16" fmla="*/ 511 h 1258016"/>
              <a:gd name="connsiteX4" fmla="*/ 7762075 w 7762075"/>
              <a:gd name="connsiteY4" fmla="*/ 1065859 h 1258016"/>
              <a:gd name="connsiteX0-17" fmla="*/ 0 w 7872948"/>
              <a:gd name="connsiteY0-18" fmla="*/ 1257930 h 1296609"/>
              <a:gd name="connsiteX1-19" fmla="*/ 1917700 w 7872948"/>
              <a:gd name="connsiteY1-20" fmla="*/ 178430 h 1296609"/>
              <a:gd name="connsiteX2-21" fmla="*/ 3810000 w 7872948"/>
              <a:gd name="connsiteY2-22" fmla="*/ 1232530 h 1296609"/>
              <a:gd name="connsiteX3-23" fmla="*/ 6120167 w 7872948"/>
              <a:gd name="connsiteY3-24" fmla="*/ 425 h 1296609"/>
              <a:gd name="connsiteX4-25" fmla="*/ 7872948 w 7872948"/>
              <a:gd name="connsiteY4-26" fmla="*/ 1296361 h 1296609"/>
              <a:gd name="connsiteX0-27" fmla="*/ 0 w 7872948"/>
              <a:gd name="connsiteY0-28" fmla="*/ 1257930 h 1296609"/>
              <a:gd name="connsiteX1-29" fmla="*/ 1650430 w 7872948"/>
              <a:gd name="connsiteY1-30" fmla="*/ 263677 h 1296609"/>
              <a:gd name="connsiteX2-31" fmla="*/ 3810000 w 7872948"/>
              <a:gd name="connsiteY2-32" fmla="*/ 1232530 h 1296609"/>
              <a:gd name="connsiteX3-33" fmla="*/ 6120167 w 7872948"/>
              <a:gd name="connsiteY3-34" fmla="*/ 425 h 1296609"/>
              <a:gd name="connsiteX4-35" fmla="*/ 7872948 w 7872948"/>
              <a:gd name="connsiteY4-36" fmla="*/ 1296361 h 1296609"/>
              <a:gd name="connsiteX0-37" fmla="*/ 0 w 7872948"/>
              <a:gd name="connsiteY0-38" fmla="*/ 1257930 h 1296609"/>
              <a:gd name="connsiteX1-39" fmla="*/ 1650430 w 7872948"/>
              <a:gd name="connsiteY1-40" fmla="*/ 263677 h 1296609"/>
              <a:gd name="connsiteX2-41" fmla="*/ 3430071 w 7872948"/>
              <a:gd name="connsiteY2-42" fmla="*/ 1226591 h 1296609"/>
              <a:gd name="connsiteX3-43" fmla="*/ 6120167 w 7872948"/>
              <a:gd name="connsiteY3-44" fmla="*/ 425 h 1296609"/>
              <a:gd name="connsiteX4-45" fmla="*/ 7872948 w 7872948"/>
              <a:gd name="connsiteY4-46" fmla="*/ 1296361 h 1296609"/>
              <a:gd name="connsiteX0-47" fmla="*/ 0 w 7872948"/>
              <a:gd name="connsiteY0-48" fmla="*/ 1191562 h 1230254"/>
              <a:gd name="connsiteX1-49" fmla="*/ 1650430 w 7872948"/>
              <a:gd name="connsiteY1-50" fmla="*/ 197309 h 1230254"/>
              <a:gd name="connsiteX2-51" fmla="*/ 3430071 w 7872948"/>
              <a:gd name="connsiteY2-52" fmla="*/ 1160223 h 1230254"/>
              <a:gd name="connsiteX3-53" fmla="*/ 5639957 w 7872948"/>
              <a:gd name="connsiteY3-54" fmla="*/ 447 h 1230254"/>
              <a:gd name="connsiteX4-55" fmla="*/ 7872948 w 7872948"/>
              <a:gd name="connsiteY4-56" fmla="*/ 1229993 h 1230254"/>
              <a:gd name="connsiteX0-57" fmla="*/ 0 w 7681228"/>
              <a:gd name="connsiteY0-58" fmla="*/ 1191632 h 1191632"/>
              <a:gd name="connsiteX1-59" fmla="*/ 1650430 w 7681228"/>
              <a:gd name="connsiteY1-60" fmla="*/ 197379 h 1191632"/>
              <a:gd name="connsiteX2-61" fmla="*/ 3430071 w 7681228"/>
              <a:gd name="connsiteY2-62" fmla="*/ 1160293 h 1191632"/>
              <a:gd name="connsiteX3-63" fmla="*/ 5639957 w 7681228"/>
              <a:gd name="connsiteY3-64" fmla="*/ 517 h 1191632"/>
              <a:gd name="connsiteX4-65" fmla="*/ 7681228 w 7681228"/>
              <a:gd name="connsiteY4-66" fmla="*/ 1053214 h 1191632"/>
              <a:gd name="connsiteX0-67" fmla="*/ 0 w 7681228"/>
              <a:gd name="connsiteY0-68" fmla="*/ 1191576 h 1191576"/>
              <a:gd name="connsiteX1-69" fmla="*/ 1650430 w 7681228"/>
              <a:gd name="connsiteY1-70" fmla="*/ 197323 h 1191576"/>
              <a:gd name="connsiteX2-71" fmla="*/ 3430071 w 7681228"/>
              <a:gd name="connsiteY2-72" fmla="*/ 1160237 h 1191576"/>
              <a:gd name="connsiteX3-73" fmla="*/ 5639957 w 7681228"/>
              <a:gd name="connsiteY3-74" fmla="*/ 461 h 1191576"/>
              <a:gd name="connsiteX4-75" fmla="*/ 7681228 w 7681228"/>
              <a:gd name="connsiteY4-76" fmla="*/ 1053158 h 1191576"/>
              <a:gd name="connsiteX0-77" fmla="*/ 0 w 7826216"/>
              <a:gd name="connsiteY0-78" fmla="*/ 1191456 h 1508838"/>
              <a:gd name="connsiteX1-79" fmla="*/ 1650430 w 7826216"/>
              <a:gd name="connsiteY1-80" fmla="*/ 197203 h 1508838"/>
              <a:gd name="connsiteX2-81" fmla="*/ 3430071 w 7826216"/>
              <a:gd name="connsiteY2-82" fmla="*/ 1160117 h 1508838"/>
              <a:gd name="connsiteX3-83" fmla="*/ 5639957 w 7826216"/>
              <a:gd name="connsiteY3-84" fmla="*/ 341 h 1508838"/>
              <a:gd name="connsiteX4-85" fmla="*/ 7826216 w 7826216"/>
              <a:gd name="connsiteY4-86" fmla="*/ 1498311 h 1508838"/>
              <a:gd name="connsiteX0-87" fmla="*/ 0 w 7826216"/>
              <a:gd name="connsiteY0-88" fmla="*/ 1008617 h 1327197"/>
              <a:gd name="connsiteX1-89" fmla="*/ 1650430 w 7826216"/>
              <a:gd name="connsiteY1-90" fmla="*/ 14364 h 1327197"/>
              <a:gd name="connsiteX2-91" fmla="*/ 3430071 w 7826216"/>
              <a:gd name="connsiteY2-92" fmla="*/ 977278 h 1327197"/>
              <a:gd name="connsiteX3-93" fmla="*/ 5725245 w 7826216"/>
              <a:gd name="connsiteY3-94" fmla="*/ 382 h 1327197"/>
              <a:gd name="connsiteX4-95" fmla="*/ 7826216 w 7826216"/>
              <a:gd name="connsiteY4-96" fmla="*/ 1315472 h 1327197"/>
              <a:gd name="connsiteX0-97" fmla="*/ 0 w 7826216"/>
              <a:gd name="connsiteY0-98" fmla="*/ 1008617 h 1327197"/>
              <a:gd name="connsiteX1-99" fmla="*/ 1650430 w 7826216"/>
              <a:gd name="connsiteY1-100" fmla="*/ 14364 h 1327197"/>
              <a:gd name="connsiteX2-101" fmla="*/ 3737105 w 7826216"/>
              <a:gd name="connsiteY2-102" fmla="*/ 1136304 h 1327197"/>
              <a:gd name="connsiteX3-103" fmla="*/ 5725245 w 7826216"/>
              <a:gd name="connsiteY3-104" fmla="*/ 382 h 1327197"/>
              <a:gd name="connsiteX4-105" fmla="*/ 7826216 w 7826216"/>
              <a:gd name="connsiteY4-106" fmla="*/ 1315472 h 1327197"/>
              <a:gd name="connsiteX0-107" fmla="*/ 0 w 7826216"/>
              <a:gd name="connsiteY0-108" fmla="*/ 1008617 h 1327197"/>
              <a:gd name="connsiteX1-109" fmla="*/ 1650430 w 7826216"/>
              <a:gd name="connsiteY1-110" fmla="*/ 14364 h 1327197"/>
              <a:gd name="connsiteX2-111" fmla="*/ 3737105 w 7826216"/>
              <a:gd name="connsiteY2-112" fmla="*/ 1136304 h 1327197"/>
              <a:gd name="connsiteX3-113" fmla="*/ 5725245 w 7826216"/>
              <a:gd name="connsiteY3-114" fmla="*/ 382 h 1327197"/>
              <a:gd name="connsiteX4-115" fmla="*/ 7826216 w 7826216"/>
              <a:gd name="connsiteY4-116" fmla="*/ 1315472 h 1327197"/>
              <a:gd name="connsiteX0-117" fmla="*/ 0 w 7826216"/>
              <a:gd name="connsiteY0-118" fmla="*/ 1008617 h 1327197"/>
              <a:gd name="connsiteX1-119" fmla="*/ 1650430 w 7826216"/>
              <a:gd name="connsiteY1-120" fmla="*/ 14364 h 1327197"/>
              <a:gd name="connsiteX2-121" fmla="*/ 3737105 w 7826216"/>
              <a:gd name="connsiteY2-122" fmla="*/ 1136304 h 1327197"/>
              <a:gd name="connsiteX3-123" fmla="*/ 5725245 w 7826216"/>
              <a:gd name="connsiteY3-124" fmla="*/ 382 h 1327197"/>
              <a:gd name="connsiteX4-125" fmla="*/ 7826216 w 7826216"/>
              <a:gd name="connsiteY4-126" fmla="*/ 1315472 h 1327197"/>
              <a:gd name="connsiteX0-127" fmla="*/ 0 w 7826216"/>
              <a:gd name="connsiteY0-128" fmla="*/ 994938 h 1314128"/>
              <a:gd name="connsiteX1-129" fmla="*/ 1650430 w 7826216"/>
              <a:gd name="connsiteY1-130" fmla="*/ 685 h 1314128"/>
              <a:gd name="connsiteX2-131" fmla="*/ 3737105 w 7826216"/>
              <a:gd name="connsiteY2-132" fmla="*/ 1122625 h 1314128"/>
              <a:gd name="connsiteX3-133" fmla="*/ 5946991 w 7826216"/>
              <a:gd name="connsiteY3-134" fmla="*/ 66216 h 1314128"/>
              <a:gd name="connsiteX4-135" fmla="*/ 7826216 w 7826216"/>
              <a:gd name="connsiteY4-136" fmla="*/ 1301793 h 1314128"/>
              <a:gd name="connsiteX0-137" fmla="*/ 0 w 7826216"/>
              <a:gd name="connsiteY0-138" fmla="*/ 929125 h 1248315"/>
              <a:gd name="connsiteX1-139" fmla="*/ 1641902 w 7826216"/>
              <a:gd name="connsiteY1-140" fmla="*/ 30287 h 1248315"/>
              <a:gd name="connsiteX2-141" fmla="*/ 3737105 w 7826216"/>
              <a:gd name="connsiteY2-142" fmla="*/ 1056812 h 1248315"/>
              <a:gd name="connsiteX3-143" fmla="*/ 5946991 w 7826216"/>
              <a:gd name="connsiteY3-144" fmla="*/ 403 h 1248315"/>
              <a:gd name="connsiteX4-145" fmla="*/ 7826216 w 7826216"/>
              <a:gd name="connsiteY4-146" fmla="*/ 1235980 h 1248315"/>
              <a:gd name="connsiteX0-147" fmla="*/ 0 w 7826216"/>
              <a:gd name="connsiteY0-148" fmla="*/ 929125 h 1248315"/>
              <a:gd name="connsiteX1-149" fmla="*/ 1641902 w 7826216"/>
              <a:gd name="connsiteY1-150" fmla="*/ 30287 h 1248315"/>
              <a:gd name="connsiteX2-151" fmla="*/ 3941795 w 7826216"/>
              <a:gd name="connsiteY2-152" fmla="*/ 1088617 h 1248315"/>
              <a:gd name="connsiteX3-153" fmla="*/ 5946991 w 7826216"/>
              <a:gd name="connsiteY3-154" fmla="*/ 403 h 1248315"/>
              <a:gd name="connsiteX4-155" fmla="*/ 7826216 w 7826216"/>
              <a:gd name="connsiteY4-156" fmla="*/ 1235980 h 1248315"/>
              <a:gd name="connsiteX0-157" fmla="*/ 0 w 7698285"/>
              <a:gd name="connsiteY0-158" fmla="*/ 929138 h 1201018"/>
              <a:gd name="connsiteX1-159" fmla="*/ 1641902 w 7698285"/>
              <a:gd name="connsiteY1-160" fmla="*/ 30300 h 1201018"/>
              <a:gd name="connsiteX2-161" fmla="*/ 3941795 w 7698285"/>
              <a:gd name="connsiteY2-162" fmla="*/ 1088630 h 1201018"/>
              <a:gd name="connsiteX3-163" fmla="*/ 5946991 w 7698285"/>
              <a:gd name="connsiteY3-164" fmla="*/ 416 h 1201018"/>
              <a:gd name="connsiteX4-165" fmla="*/ 7698285 w 7698285"/>
              <a:gd name="connsiteY4-166" fmla="*/ 1188285 h 1201018"/>
              <a:gd name="connsiteX0-167" fmla="*/ 0 w 7698285"/>
              <a:gd name="connsiteY0-168" fmla="*/ 929194 h 1188341"/>
              <a:gd name="connsiteX1-169" fmla="*/ 1641902 w 7698285"/>
              <a:gd name="connsiteY1-170" fmla="*/ 30356 h 1188341"/>
              <a:gd name="connsiteX2-171" fmla="*/ 3941795 w 7698285"/>
              <a:gd name="connsiteY2-172" fmla="*/ 1088686 h 1188341"/>
              <a:gd name="connsiteX3-173" fmla="*/ 5946991 w 7698285"/>
              <a:gd name="connsiteY3-174" fmla="*/ 472 h 1188341"/>
              <a:gd name="connsiteX4-175" fmla="*/ 7698285 w 7698285"/>
              <a:gd name="connsiteY4-176" fmla="*/ 1188341 h 1188341"/>
              <a:gd name="connsiteX0-177" fmla="*/ 0 w 7766515"/>
              <a:gd name="connsiteY0-178" fmla="*/ 1064367 h 1188341"/>
              <a:gd name="connsiteX1-179" fmla="*/ 1710132 w 7766515"/>
              <a:gd name="connsiteY1-180" fmla="*/ 30356 h 1188341"/>
              <a:gd name="connsiteX2-181" fmla="*/ 4010025 w 7766515"/>
              <a:gd name="connsiteY2-182" fmla="*/ 1088686 h 1188341"/>
              <a:gd name="connsiteX3-183" fmla="*/ 6015221 w 7766515"/>
              <a:gd name="connsiteY3-184" fmla="*/ 472 h 1188341"/>
              <a:gd name="connsiteX4-185" fmla="*/ 7766515 w 7766515"/>
              <a:gd name="connsiteY4-186" fmla="*/ 1188341 h 1188341"/>
              <a:gd name="connsiteX0-187" fmla="*/ 0 w 7809158"/>
              <a:gd name="connsiteY0-188" fmla="*/ 682705 h 1188341"/>
              <a:gd name="connsiteX1-189" fmla="*/ 1752775 w 7809158"/>
              <a:gd name="connsiteY1-190" fmla="*/ 30356 h 1188341"/>
              <a:gd name="connsiteX2-191" fmla="*/ 4052668 w 7809158"/>
              <a:gd name="connsiteY2-192" fmla="*/ 1088686 h 1188341"/>
              <a:gd name="connsiteX3-193" fmla="*/ 6057864 w 7809158"/>
              <a:gd name="connsiteY3-194" fmla="*/ 472 h 1188341"/>
              <a:gd name="connsiteX4-195" fmla="*/ 7809158 w 7809158"/>
              <a:gd name="connsiteY4-196" fmla="*/ 1188341 h 1188341"/>
              <a:gd name="connsiteX0-197" fmla="*/ 0 w 7809158"/>
              <a:gd name="connsiteY0-198" fmla="*/ 682705 h 1188341"/>
              <a:gd name="connsiteX1-199" fmla="*/ 1752775 w 7809158"/>
              <a:gd name="connsiteY1-200" fmla="*/ 30356 h 1188341"/>
              <a:gd name="connsiteX2-201" fmla="*/ 4052668 w 7809158"/>
              <a:gd name="connsiteY2-202" fmla="*/ 1088686 h 1188341"/>
              <a:gd name="connsiteX3-203" fmla="*/ 6057864 w 7809158"/>
              <a:gd name="connsiteY3-204" fmla="*/ 472 h 1188341"/>
              <a:gd name="connsiteX4-205" fmla="*/ 7809158 w 7809158"/>
              <a:gd name="connsiteY4-206" fmla="*/ 1188341 h 1188341"/>
              <a:gd name="connsiteX0-207" fmla="*/ 0 w 7800630"/>
              <a:gd name="connsiteY0-208" fmla="*/ 1104124 h 1188341"/>
              <a:gd name="connsiteX1-209" fmla="*/ 1744247 w 7800630"/>
              <a:gd name="connsiteY1-210" fmla="*/ 30356 h 1188341"/>
              <a:gd name="connsiteX2-211" fmla="*/ 4044140 w 7800630"/>
              <a:gd name="connsiteY2-212" fmla="*/ 1088686 h 1188341"/>
              <a:gd name="connsiteX3-213" fmla="*/ 6049336 w 7800630"/>
              <a:gd name="connsiteY3-214" fmla="*/ 472 h 1188341"/>
              <a:gd name="connsiteX4-215" fmla="*/ 7800630 w 7800630"/>
              <a:gd name="connsiteY4-216" fmla="*/ 1188341 h 1188341"/>
              <a:gd name="connsiteX0-217" fmla="*/ 0 w 7800630"/>
              <a:gd name="connsiteY0-218" fmla="*/ 1120027 h 1188341"/>
              <a:gd name="connsiteX1-219" fmla="*/ 1744247 w 7800630"/>
              <a:gd name="connsiteY1-220" fmla="*/ 30356 h 1188341"/>
              <a:gd name="connsiteX2-221" fmla="*/ 4044140 w 7800630"/>
              <a:gd name="connsiteY2-222" fmla="*/ 1088686 h 1188341"/>
              <a:gd name="connsiteX3-223" fmla="*/ 6049336 w 7800630"/>
              <a:gd name="connsiteY3-224" fmla="*/ 472 h 1188341"/>
              <a:gd name="connsiteX4-225" fmla="*/ 7800630 w 7800630"/>
              <a:gd name="connsiteY4-226" fmla="*/ 1188341 h 1188341"/>
              <a:gd name="connsiteX0-227" fmla="*/ 0 w 7800630"/>
              <a:gd name="connsiteY0-228" fmla="*/ 1120027 h 1188341"/>
              <a:gd name="connsiteX1-229" fmla="*/ 1744247 w 7800630"/>
              <a:gd name="connsiteY1-230" fmla="*/ 30356 h 1188341"/>
              <a:gd name="connsiteX2-231" fmla="*/ 4044140 w 7800630"/>
              <a:gd name="connsiteY2-232" fmla="*/ 1088686 h 1188341"/>
              <a:gd name="connsiteX3-233" fmla="*/ 6049336 w 7800630"/>
              <a:gd name="connsiteY3-234" fmla="*/ 472 h 1188341"/>
              <a:gd name="connsiteX4-235" fmla="*/ 7800630 w 7800630"/>
              <a:gd name="connsiteY4-236" fmla="*/ 1188341 h 1188341"/>
              <a:gd name="connsiteX0-237" fmla="*/ 0 w 7851801"/>
              <a:gd name="connsiteY0-238" fmla="*/ 1120082 h 1120082"/>
              <a:gd name="connsiteX1-239" fmla="*/ 1744247 w 7851801"/>
              <a:gd name="connsiteY1-240" fmla="*/ 30411 h 1120082"/>
              <a:gd name="connsiteX2-241" fmla="*/ 4044140 w 7851801"/>
              <a:gd name="connsiteY2-242" fmla="*/ 1088741 h 1120082"/>
              <a:gd name="connsiteX3-243" fmla="*/ 6049336 w 7851801"/>
              <a:gd name="connsiteY3-244" fmla="*/ 527 h 1120082"/>
              <a:gd name="connsiteX4-245" fmla="*/ 7851801 w 7851801"/>
              <a:gd name="connsiteY4-246" fmla="*/ 1061175 h 1120082"/>
              <a:gd name="connsiteX0-247" fmla="*/ 0 w 7851801"/>
              <a:gd name="connsiteY0-248" fmla="*/ 1120082 h 1120082"/>
              <a:gd name="connsiteX1-249" fmla="*/ 1744247 w 7851801"/>
              <a:gd name="connsiteY1-250" fmla="*/ 30411 h 1120082"/>
              <a:gd name="connsiteX2-251" fmla="*/ 4044140 w 7851801"/>
              <a:gd name="connsiteY2-252" fmla="*/ 1088741 h 1120082"/>
              <a:gd name="connsiteX3-253" fmla="*/ 6049336 w 7851801"/>
              <a:gd name="connsiteY3-254" fmla="*/ 527 h 1120082"/>
              <a:gd name="connsiteX4-255" fmla="*/ 7851801 w 7851801"/>
              <a:gd name="connsiteY4-256" fmla="*/ 1061175 h 1120082"/>
              <a:gd name="connsiteX0-257" fmla="*/ 0 w 7851801"/>
              <a:gd name="connsiteY0-258" fmla="*/ 1120082 h 1120082"/>
              <a:gd name="connsiteX1-259" fmla="*/ 1744247 w 7851801"/>
              <a:gd name="connsiteY1-260" fmla="*/ 30411 h 1120082"/>
              <a:gd name="connsiteX2-261" fmla="*/ 4044140 w 7851801"/>
              <a:gd name="connsiteY2-262" fmla="*/ 1088741 h 1120082"/>
              <a:gd name="connsiteX3-263" fmla="*/ 6049336 w 7851801"/>
              <a:gd name="connsiteY3-264" fmla="*/ 527 h 1120082"/>
              <a:gd name="connsiteX4-265" fmla="*/ 7851801 w 7851801"/>
              <a:gd name="connsiteY4-266" fmla="*/ 1061175 h 1120082"/>
              <a:gd name="connsiteX0-267" fmla="*/ 0 w 7851801"/>
              <a:gd name="connsiteY0-268" fmla="*/ 1119555 h 1119555"/>
              <a:gd name="connsiteX1-269" fmla="*/ 1744247 w 7851801"/>
              <a:gd name="connsiteY1-270" fmla="*/ 29884 h 1119555"/>
              <a:gd name="connsiteX2-271" fmla="*/ 4044140 w 7851801"/>
              <a:gd name="connsiteY2-272" fmla="*/ 1088214 h 1119555"/>
              <a:gd name="connsiteX3-273" fmla="*/ 6049336 w 7851801"/>
              <a:gd name="connsiteY3-274" fmla="*/ 0 h 1119555"/>
              <a:gd name="connsiteX4-275" fmla="*/ 7851801 w 7851801"/>
              <a:gd name="connsiteY4-276" fmla="*/ 1060648 h 1119555"/>
              <a:gd name="connsiteX0-277" fmla="*/ 0 w 7851801"/>
              <a:gd name="connsiteY0-278" fmla="*/ 1119555 h 1119555"/>
              <a:gd name="connsiteX1-279" fmla="*/ 1744247 w 7851801"/>
              <a:gd name="connsiteY1-280" fmla="*/ 29884 h 1119555"/>
              <a:gd name="connsiteX2-281" fmla="*/ 4044140 w 7851801"/>
              <a:gd name="connsiteY2-282" fmla="*/ 1088214 h 1119555"/>
              <a:gd name="connsiteX3-283" fmla="*/ 6049336 w 7851801"/>
              <a:gd name="connsiteY3-284" fmla="*/ 0 h 1119555"/>
              <a:gd name="connsiteX4-285" fmla="*/ 7851801 w 7851801"/>
              <a:gd name="connsiteY4-286" fmla="*/ 1060648 h 1119555"/>
              <a:gd name="connsiteX0-287" fmla="*/ 0 w 7851801"/>
              <a:gd name="connsiteY0-288" fmla="*/ 1119555 h 1119555"/>
              <a:gd name="connsiteX1-289" fmla="*/ 2349784 w 7851801"/>
              <a:gd name="connsiteY1-290" fmla="*/ 13981 h 1119555"/>
              <a:gd name="connsiteX2-291" fmla="*/ 4044140 w 7851801"/>
              <a:gd name="connsiteY2-292" fmla="*/ 1088214 h 1119555"/>
              <a:gd name="connsiteX3-293" fmla="*/ 6049336 w 7851801"/>
              <a:gd name="connsiteY3-294" fmla="*/ 0 h 1119555"/>
              <a:gd name="connsiteX4-295" fmla="*/ 7851801 w 7851801"/>
              <a:gd name="connsiteY4-296" fmla="*/ 1060648 h 1119555"/>
              <a:gd name="connsiteX0-297" fmla="*/ 0 w 7118332"/>
              <a:gd name="connsiteY0-298" fmla="*/ 1079799 h 1088237"/>
              <a:gd name="connsiteX1-299" fmla="*/ 1616315 w 7118332"/>
              <a:gd name="connsiteY1-300" fmla="*/ 13981 h 1088237"/>
              <a:gd name="connsiteX2-301" fmla="*/ 3310671 w 7118332"/>
              <a:gd name="connsiteY2-302" fmla="*/ 1088214 h 1088237"/>
              <a:gd name="connsiteX3-303" fmla="*/ 5315867 w 7118332"/>
              <a:gd name="connsiteY3-304" fmla="*/ 0 h 1088237"/>
              <a:gd name="connsiteX4-305" fmla="*/ 7118332 w 7118332"/>
              <a:gd name="connsiteY4-306" fmla="*/ 1060648 h 1088237"/>
              <a:gd name="connsiteX0-307" fmla="*/ 0 w 7118332"/>
              <a:gd name="connsiteY0-308" fmla="*/ 1079799 h 1088237"/>
              <a:gd name="connsiteX1-309" fmla="*/ 1616315 w 7118332"/>
              <a:gd name="connsiteY1-310" fmla="*/ 13981 h 1088237"/>
              <a:gd name="connsiteX2-311" fmla="*/ 3310671 w 7118332"/>
              <a:gd name="connsiteY2-312" fmla="*/ 1088214 h 1088237"/>
              <a:gd name="connsiteX3-313" fmla="*/ 5315867 w 7118332"/>
              <a:gd name="connsiteY3-314" fmla="*/ 0 h 1088237"/>
              <a:gd name="connsiteX4-315" fmla="*/ 7118332 w 7118332"/>
              <a:gd name="connsiteY4-316" fmla="*/ 1060648 h 1088237"/>
              <a:gd name="connsiteX0-317" fmla="*/ 0 w 7118332"/>
              <a:gd name="connsiteY0-318" fmla="*/ 1065820 h 1074258"/>
              <a:gd name="connsiteX1-319" fmla="*/ 1616315 w 7118332"/>
              <a:gd name="connsiteY1-320" fmla="*/ 2 h 1074258"/>
              <a:gd name="connsiteX2-321" fmla="*/ 3310671 w 7118332"/>
              <a:gd name="connsiteY2-322" fmla="*/ 1074235 h 1074258"/>
              <a:gd name="connsiteX3-323" fmla="*/ 4974720 w 7118332"/>
              <a:gd name="connsiteY3-324" fmla="*/ 1924 h 1074258"/>
              <a:gd name="connsiteX4-325" fmla="*/ 7118332 w 7118332"/>
              <a:gd name="connsiteY4-326" fmla="*/ 1046669 h 1074258"/>
              <a:gd name="connsiteX0-327" fmla="*/ 0 w 6623667"/>
              <a:gd name="connsiteY0-328" fmla="*/ 1065820 h 1074258"/>
              <a:gd name="connsiteX1-329" fmla="*/ 1616315 w 6623667"/>
              <a:gd name="connsiteY1-330" fmla="*/ 2 h 1074258"/>
              <a:gd name="connsiteX2-331" fmla="*/ 3310671 w 6623667"/>
              <a:gd name="connsiteY2-332" fmla="*/ 1074235 h 1074258"/>
              <a:gd name="connsiteX3-333" fmla="*/ 4974720 w 6623667"/>
              <a:gd name="connsiteY3-334" fmla="*/ 1924 h 1074258"/>
              <a:gd name="connsiteX4-335" fmla="*/ 6623667 w 6623667"/>
              <a:gd name="connsiteY4-336" fmla="*/ 1038718 h 1074258"/>
              <a:gd name="connsiteX0-337" fmla="*/ 0 w 6478679"/>
              <a:gd name="connsiteY0-338" fmla="*/ 1065820 h 1074258"/>
              <a:gd name="connsiteX1-339" fmla="*/ 1616315 w 6478679"/>
              <a:gd name="connsiteY1-340" fmla="*/ 2 h 1074258"/>
              <a:gd name="connsiteX2-341" fmla="*/ 3310671 w 6478679"/>
              <a:gd name="connsiteY2-342" fmla="*/ 1074235 h 1074258"/>
              <a:gd name="connsiteX3-343" fmla="*/ 4974720 w 6478679"/>
              <a:gd name="connsiteY3-344" fmla="*/ 1924 h 1074258"/>
              <a:gd name="connsiteX4-345" fmla="*/ 6478679 w 6478679"/>
              <a:gd name="connsiteY4-346" fmla="*/ 1070523 h 1074258"/>
              <a:gd name="connsiteX0-347" fmla="*/ 0 w 6700425"/>
              <a:gd name="connsiteY0-348" fmla="*/ 1065820 h 1074258"/>
              <a:gd name="connsiteX1-349" fmla="*/ 1616315 w 6700425"/>
              <a:gd name="connsiteY1-350" fmla="*/ 2 h 1074258"/>
              <a:gd name="connsiteX2-351" fmla="*/ 3310671 w 6700425"/>
              <a:gd name="connsiteY2-352" fmla="*/ 1074235 h 1074258"/>
              <a:gd name="connsiteX3-353" fmla="*/ 4974720 w 6700425"/>
              <a:gd name="connsiteY3-354" fmla="*/ 1924 h 1074258"/>
              <a:gd name="connsiteX4-355" fmla="*/ 6700425 w 6700425"/>
              <a:gd name="connsiteY4-356" fmla="*/ 1038717 h 1074258"/>
              <a:gd name="connsiteX0-357" fmla="*/ 0 w 6700425"/>
              <a:gd name="connsiteY0-358" fmla="*/ 1127507 h 1135945"/>
              <a:gd name="connsiteX1-359" fmla="*/ 1616315 w 6700425"/>
              <a:gd name="connsiteY1-360" fmla="*/ 61689 h 1135945"/>
              <a:gd name="connsiteX2-361" fmla="*/ 3310671 w 6700425"/>
              <a:gd name="connsiteY2-362" fmla="*/ 1135922 h 1135945"/>
              <a:gd name="connsiteX3-363" fmla="*/ 5034421 w 6700425"/>
              <a:gd name="connsiteY3-364" fmla="*/ 0 h 1135945"/>
              <a:gd name="connsiteX4-365" fmla="*/ 6700425 w 6700425"/>
              <a:gd name="connsiteY4-366" fmla="*/ 1100404 h 1135945"/>
              <a:gd name="connsiteX0-367" fmla="*/ 0 w 6700425"/>
              <a:gd name="connsiteY0-368" fmla="*/ 1127507 h 1135945"/>
              <a:gd name="connsiteX1-369" fmla="*/ 1616315 w 6700425"/>
              <a:gd name="connsiteY1-370" fmla="*/ 61689 h 1135945"/>
              <a:gd name="connsiteX2-371" fmla="*/ 3310671 w 6700425"/>
              <a:gd name="connsiteY2-372" fmla="*/ 1135922 h 1135945"/>
              <a:gd name="connsiteX3-373" fmla="*/ 5034421 w 6700425"/>
              <a:gd name="connsiteY3-374" fmla="*/ 0 h 1135945"/>
              <a:gd name="connsiteX4-375" fmla="*/ 6700425 w 6700425"/>
              <a:gd name="connsiteY4-376" fmla="*/ 1100404 h 1135945"/>
              <a:gd name="connsiteX0-377" fmla="*/ 0 w 6700425"/>
              <a:gd name="connsiteY0-378" fmla="*/ 1127507 h 1135945"/>
              <a:gd name="connsiteX1-379" fmla="*/ 1616315 w 6700425"/>
              <a:gd name="connsiteY1-380" fmla="*/ 61689 h 1135945"/>
              <a:gd name="connsiteX2-381" fmla="*/ 3310671 w 6700425"/>
              <a:gd name="connsiteY2-382" fmla="*/ 1135922 h 1135945"/>
              <a:gd name="connsiteX3-383" fmla="*/ 5034421 w 6700425"/>
              <a:gd name="connsiteY3-384" fmla="*/ 0 h 1135945"/>
              <a:gd name="connsiteX4-385" fmla="*/ 6700425 w 6700425"/>
              <a:gd name="connsiteY4-386" fmla="*/ 1100404 h 1135945"/>
              <a:gd name="connsiteX0-387" fmla="*/ 0 w 6700425"/>
              <a:gd name="connsiteY0-388" fmla="*/ 1127507 h 1135945"/>
              <a:gd name="connsiteX1-389" fmla="*/ 1616315 w 6700425"/>
              <a:gd name="connsiteY1-390" fmla="*/ 61689 h 1135945"/>
              <a:gd name="connsiteX2-391" fmla="*/ 3310671 w 6700425"/>
              <a:gd name="connsiteY2-392" fmla="*/ 1135922 h 1135945"/>
              <a:gd name="connsiteX3-393" fmla="*/ 5034421 w 6700425"/>
              <a:gd name="connsiteY3-394" fmla="*/ 0 h 1135945"/>
              <a:gd name="connsiteX4-395" fmla="*/ 6700425 w 6700425"/>
              <a:gd name="connsiteY4-396" fmla="*/ 1100404 h 1135945"/>
              <a:gd name="connsiteX0-397" fmla="*/ 0 w 6700425"/>
              <a:gd name="connsiteY0-398" fmla="*/ 1127507 h 1135922"/>
              <a:gd name="connsiteX1-399" fmla="*/ 1616315 w 6700425"/>
              <a:gd name="connsiteY1-400" fmla="*/ 61689 h 1135922"/>
              <a:gd name="connsiteX2-401" fmla="*/ 3310671 w 6700425"/>
              <a:gd name="connsiteY2-402" fmla="*/ 1135922 h 1135922"/>
              <a:gd name="connsiteX3-403" fmla="*/ 5034421 w 6700425"/>
              <a:gd name="connsiteY3-404" fmla="*/ 0 h 1135922"/>
              <a:gd name="connsiteX4-405" fmla="*/ 6700425 w 6700425"/>
              <a:gd name="connsiteY4-406" fmla="*/ 1100404 h 1135922"/>
              <a:gd name="connsiteX0-407" fmla="*/ 0 w 6700425"/>
              <a:gd name="connsiteY0-408" fmla="*/ 1127509 h 1135924"/>
              <a:gd name="connsiteX1-409" fmla="*/ 1616315 w 6700425"/>
              <a:gd name="connsiteY1-410" fmla="*/ 61691 h 1135924"/>
              <a:gd name="connsiteX2-411" fmla="*/ 3310671 w 6700425"/>
              <a:gd name="connsiteY2-412" fmla="*/ 1135924 h 1135924"/>
              <a:gd name="connsiteX3-413" fmla="*/ 5034421 w 6700425"/>
              <a:gd name="connsiteY3-414" fmla="*/ 2 h 1135924"/>
              <a:gd name="connsiteX4-415" fmla="*/ 6700425 w 6700425"/>
              <a:gd name="connsiteY4-416" fmla="*/ 1100406 h 1135924"/>
              <a:gd name="connsiteX0-417" fmla="*/ 0 w 6700425"/>
              <a:gd name="connsiteY0-418" fmla="*/ 1127509 h 1135924"/>
              <a:gd name="connsiteX1-419" fmla="*/ 1616315 w 6700425"/>
              <a:gd name="connsiteY1-420" fmla="*/ 61691 h 1135924"/>
              <a:gd name="connsiteX2-421" fmla="*/ 3310671 w 6700425"/>
              <a:gd name="connsiteY2-422" fmla="*/ 1135924 h 1135924"/>
              <a:gd name="connsiteX3-423" fmla="*/ 5034421 w 6700425"/>
              <a:gd name="connsiteY3-424" fmla="*/ 2 h 1135924"/>
              <a:gd name="connsiteX4-425" fmla="*/ 6700425 w 6700425"/>
              <a:gd name="connsiteY4-426" fmla="*/ 1100406 h 1135924"/>
              <a:gd name="connsiteX0-427" fmla="*/ 0 w 6700425"/>
              <a:gd name="connsiteY0-428" fmla="*/ 1127509 h 1135924"/>
              <a:gd name="connsiteX1-429" fmla="*/ 1616315 w 6700425"/>
              <a:gd name="connsiteY1-430" fmla="*/ 61691 h 1135924"/>
              <a:gd name="connsiteX2-431" fmla="*/ 3310671 w 6700425"/>
              <a:gd name="connsiteY2-432" fmla="*/ 1135924 h 1135924"/>
              <a:gd name="connsiteX3-433" fmla="*/ 5034421 w 6700425"/>
              <a:gd name="connsiteY3-434" fmla="*/ 2 h 1135924"/>
              <a:gd name="connsiteX4-435" fmla="*/ 6700425 w 6700425"/>
              <a:gd name="connsiteY4-436" fmla="*/ 1072905 h 1135924"/>
              <a:gd name="connsiteX0-437" fmla="*/ 0 w 6715173"/>
              <a:gd name="connsiteY0-438" fmla="*/ 1127509 h 1135924"/>
              <a:gd name="connsiteX1-439" fmla="*/ 1616315 w 6715173"/>
              <a:gd name="connsiteY1-440" fmla="*/ 61691 h 1135924"/>
              <a:gd name="connsiteX2-441" fmla="*/ 3310671 w 6715173"/>
              <a:gd name="connsiteY2-442" fmla="*/ 1135924 h 1135924"/>
              <a:gd name="connsiteX3-443" fmla="*/ 5034421 w 6715173"/>
              <a:gd name="connsiteY3-444" fmla="*/ 2 h 1135924"/>
              <a:gd name="connsiteX4-445" fmla="*/ 6715173 w 6715173"/>
              <a:gd name="connsiteY4-446" fmla="*/ 1059155 h 113592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25" y="connsiteY4-26"/>
              </a:cxn>
            </a:cxnLst>
            <a:rect l="l" t="t" r="r" b="b"/>
            <a:pathLst>
              <a:path w="6715173" h="1135924">
                <a:moveTo>
                  <a:pt x="0" y="1127509"/>
                </a:moveTo>
                <a:cubicBezTo>
                  <a:pt x="507007" y="1133134"/>
                  <a:pt x="1064537" y="60289"/>
                  <a:pt x="1616315" y="61691"/>
                </a:cubicBezTo>
                <a:cubicBezTo>
                  <a:pt x="2168093" y="63093"/>
                  <a:pt x="2778719" y="1127987"/>
                  <a:pt x="3310671" y="1135924"/>
                </a:cubicBezTo>
                <a:cubicBezTo>
                  <a:pt x="3866607" y="1117437"/>
                  <a:pt x="4488155" y="10816"/>
                  <a:pt x="5034421" y="2"/>
                </a:cubicBezTo>
                <a:cubicBezTo>
                  <a:pt x="5562285" y="-1785"/>
                  <a:pt x="6713956" y="1071307"/>
                  <a:pt x="6715173" y="1059155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TextBox 6"/>
          <p:cNvSpPr txBox="1">
            <a:spLocks noChangeArrowheads="1"/>
          </p:cNvSpPr>
          <p:nvPr userDrawn="1"/>
        </p:nvSpPr>
        <p:spPr bwMode="auto">
          <a:xfrm>
            <a:off x="476446" y="1904555"/>
            <a:ext cx="1791693" cy="40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marL="0" lvl="1" algn="ctr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年度工作概述</a:t>
            </a:r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60896" y="2905088"/>
            <a:ext cx="1791693" cy="40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marL="0" lvl="1" algn="ctr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工作完成情况</a:t>
            </a:r>
          </a:p>
        </p:txBody>
      </p:sp>
      <p:sp>
        <p:nvSpPr>
          <p:cNvPr id="8" name="TextBox 6"/>
          <p:cNvSpPr txBox="1">
            <a:spLocks noChangeArrowheads="1"/>
          </p:cNvSpPr>
          <p:nvPr userDrawn="1"/>
        </p:nvSpPr>
        <p:spPr bwMode="auto">
          <a:xfrm>
            <a:off x="3658962" y="1901701"/>
            <a:ext cx="1791693" cy="40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marL="0" lvl="1" algn="ctr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成功项目展示</a:t>
            </a:r>
          </a:p>
        </p:txBody>
      </p: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5220979" y="2919033"/>
            <a:ext cx="1791693" cy="40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工作不足之处</a:t>
            </a:r>
          </a:p>
        </p:txBody>
      </p:sp>
      <p:grpSp>
        <p:nvGrpSpPr>
          <p:cNvPr id="10" name="组合 9"/>
          <p:cNvGrpSpPr/>
          <p:nvPr userDrawn="1"/>
        </p:nvGrpSpPr>
        <p:grpSpPr>
          <a:xfrm>
            <a:off x="862500" y="2676953"/>
            <a:ext cx="1047933" cy="1048075"/>
            <a:chOff x="1008115" y="2542722"/>
            <a:chExt cx="1360493" cy="1360493"/>
          </a:xfrm>
        </p:grpSpPr>
        <p:grpSp>
          <p:nvGrpSpPr>
            <p:cNvPr id="11" name="组合 10"/>
            <p:cNvGrpSpPr/>
            <p:nvPr/>
          </p:nvGrpSpPr>
          <p:grpSpPr>
            <a:xfrm>
              <a:off x="1008115" y="2542722"/>
              <a:ext cx="1360493" cy="136049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3" name="同心圆 12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>
                  <a:solidFill>
                    <a:srgbClr val="002060"/>
                  </a:solidFill>
                </a:endParaRPr>
              </a:p>
            </p:txBody>
          </p:sp>
          <p:sp>
            <p:nvSpPr>
              <p:cNvPr id="14" name="椭圆 13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1351343" y="2797030"/>
              <a:ext cx="649726" cy="9188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000" b="1" dirty="0">
                  <a:solidFill>
                    <a:srgbClr val="002060"/>
                  </a:solidFill>
                  <a:latin typeface="微软雅黑" panose="020B0503020204020204" pitchFamily="34" charset="-122"/>
                  <a:ea typeface="造字工房劲黑（非商用）常规体" pitchFamily="50" charset="-122"/>
                </a:rPr>
                <a:t>1</a:t>
              </a:r>
              <a:endParaRPr lang="zh-CN" altLang="en-US" sz="4000" b="1" dirty="0">
                <a:solidFill>
                  <a:srgbClr val="002060"/>
                </a:solidFill>
                <a:latin typeface="微软雅黑" panose="020B0503020204020204" pitchFamily="34" charset="-122"/>
                <a:ea typeface="造字工房劲黑（非商用）常规体" pitchFamily="50" charset="-122"/>
              </a:endParaRPr>
            </a:p>
          </p:txBody>
        </p:sp>
      </p:grpSp>
      <p:grpSp>
        <p:nvGrpSpPr>
          <p:cNvPr id="15" name="组合 14"/>
          <p:cNvGrpSpPr/>
          <p:nvPr userDrawn="1"/>
        </p:nvGrpSpPr>
        <p:grpSpPr>
          <a:xfrm>
            <a:off x="3999027" y="2647936"/>
            <a:ext cx="1047933" cy="1048074"/>
            <a:chOff x="4770261" y="2542722"/>
            <a:chExt cx="1360493" cy="1360493"/>
          </a:xfrm>
        </p:grpSpPr>
        <p:grpSp>
          <p:nvGrpSpPr>
            <p:cNvPr id="16" name="组合 15"/>
            <p:cNvGrpSpPr/>
            <p:nvPr/>
          </p:nvGrpSpPr>
          <p:grpSpPr>
            <a:xfrm>
              <a:off x="4770261" y="2542722"/>
              <a:ext cx="1360493" cy="136049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8" name="同心圆 1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>
                  <a:solidFill>
                    <a:srgbClr val="002060"/>
                  </a:solidFill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5124548" y="2780033"/>
              <a:ext cx="649726" cy="9188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000" b="1" dirty="0">
                  <a:solidFill>
                    <a:srgbClr val="002060"/>
                  </a:solidFill>
                  <a:latin typeface="微软雅黑" panose="020B0503020204020204" pitchFamily="34" charset="-122"/>
                  <a:ea typeface="造字工房劲黑（非商用）常规体" pitchFamily="50" charset="-122"/>
                </a:rPr>
                <a:t>3</a:t>
              </a:r>
              <a:endParaRPr lang="zh-CN" altLang="en-US" sz="4000" b="1" dirty="0">
                <a:solidFill>
                  <a:srgbClr val="002060"/>
                </a:solidFill>
                <a:latin typeface="微软雅黑" panose="020B0503020204020204" pitchFamily="34" charset="-122"/>
                <a:ea typeface="造字工房劲黑（非商用）常规体" pitchFamily="50" charset="-122"/>
              </a:endParaRPr>
            </a:p>
          </p:txBody>
        </p:sp>
      </p:grpSp>
      <p:grpSp>
        <p:nvGrpSpPr>
          <p:cNvPr id="20" name="组合 19"/>
          <p:cNvGrpSpPr/>
          <p:nvPr userDrawn="1"/>
        </p:nvGrpSpPr>
        <p:grpSpPr>
          <a:xfrm>
            <a:off x="2398787" y="1648704"/>
            <a:ext cx="1047933" cy="1048075"/>
            <a:chOff x="2889188" y="1494971"/>
            <a:chExt cx="1360493" cy="1360493"/>
          </a:xfrm>
        </p:grpSpPr>
        <p:grpSp>
          <p:nvGrpSpPr>
            <p:cNvPr id="21" name="组合 20"/>
            <p:cNvGrpSpPr/>
            <p:nvPr/>
          </p:nvGrpSpPr>
          <p:grpSpPr>
            <a:xfrm>
              <a:off x="2889188" y="1494971"/>
              <a:ext cx="1360493" cy="136049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3" name="同心圆 22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>
                  <a:solidFill>
                    <a:srgbClr val="002060"/>
                  </a:solidFill>
                </a:endParaRPr>
              </a:p>
            </p:txBody>
          </p:sp>
          <p:sp>
            <p:nvSpPr>
              <p:cNvPr id="24" name="椭圆 23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3243323" y="1759181"/>
              <a:ext cx="649726" cy="9188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000" b="1" dirty="0">
                  <a:solidFill>
                    <a:srgbClr val="002060"/>
                  </a:solidFill>
                  <a:latin typeface="微软雅黑" panose="020B0503020204020204" pitchFamily="34" charset="-122"/>
                  <a:ea typeface="造字工房劲黑（非商用）常规体" pitchFamily="50" charset="-122"/>
                </a:rPr>
                <a:t>2</a:t>
              </a:r>
              <a:endParaRPr lang="zh-CN" altLang="en-US" sz="4000" b="1" dirty="0">
                <a:solidFill>
                  <a:srgbClr val="002060"/>
                </a:solidFill>
                <a:latin typeface="微软雅黑" panose="020B0503020204020204" pitchFamily="34" charset="-122"/>
                <a:ea typeface="造字工房劲黑（非商用）常规体" pitchFamily="50" charset="-122"/>
              </a:endParaRPr>
            </a:p>
          </p:txBody>
        </p:sp>
      </p:grpSp>
      <p:grpSp>
        <p:nvGrpSpPr>
          <p:cNvPr id="25" name="组合 24"/>
          <p:cNvGrpSpPr/>
          <p:nvPr userDrawn="1"/>
        </p:nvGrpSpPr>
        <p:grpSpPr>
          <a:xfrm>
            <a:off x="5583478" y="1562385"/>
            <a:ext cx="1047933" cy="1048075"/>
            <a:chOff x="6651335" y="1494971"/>
            <a:chExt cx="1360493" cy="1360493"/>
          </a:xfrm>
        </p:grpSpPr>
        <p:grpSp>
          <p:nvGrpSpPr>
            <p:cNvPr id="26" name="组合 25"/>
            <p:cNvGrpSpPr/>
            <p:nvPr/>
          </p:nvGrpSpPr>
          <p:grpSpPr>
            <a:xfrm>
              <a:off x="6651335" y="1494971"/>
              <a:ext cx="1360493" cy="136049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8" name="同心圆 2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>
                  <a:solidFill>
                    <a:srgbClr val="002060"/>
                  </a:solidFill>
                </a:endParaRPr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6980778" y="1724167"/>
              <a:ext cx="649726" cy="9188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000" b="1" dirty="0">
                  <a:solidFill>
                    <a:srgbClr val="002060"/>
                  </a:solidFill>
                  <a:latin typeface="微软雅黑" panose="020B0503020204020204" pitchFamily="34" charset="-122"/>
                  <a:ea typeface="造字工房劲黑（非商用）常规体" pitchFamily="50" charset="-122"/>
                </a:rPr>
                <a:t>4</a:t>
              </a:r>
              <a:endParaRPr lang="zh-CN" altLang="en-US" sz="4000" b="1" dirty="0">
                <a:solidFill>
                  <a:srgbClr val="002060"/>
                </a:solidFill>
                <a:latin typeface="微软雅黑" panose="020B0503020204020204" pitchFamily="34" charset="-122"/>
                <a:ea typeface="造字工房劲黑（非商用）常规体" pitchFamily="50" charset="-122"/>
              </a:endParaRPr>
            </a:p>
          </p:txBody>
        </p:sp>
      </p:grpSp>
      <p:grpSp>
        <p:nvGrpSpPr>
          <p:cNvPr id="30" name="组合 29"/>
          <p:cNvGrpSpPr/>
          <p:nvPr userDrawn="1"/>
        </p:nvGrpSpPr>
        <p:grpSpPr>
          <a:xfrm>
            <a:off x="7121551" y="2636592"/>
            <a:ext cx="1047933" cy="1048075"/>
            <a:chOff x="6651335" y="1494971"/>
            <a:chExt cx="1360493" cy="1360493"/>
          </a:xfrm>
        </p:grpSpPr>
        <p:grpSp>
          <p:nvGrpSpPr>
            <p:cNvPr id="31" name="组合 30"/>
            <p:cNvGrpSpPr/>
            <p:nvPr/>
          </p:nvGrpSpPr>
          <p:grpSpPr>
            <a:xfrm>
              <a:off x="6651335" y="1494971"/>
              <a:ext cx="1360493" cy="136049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3" name="同心圆 32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>
                  <a:solidFill>
                    <a:srgbClr val="002060"/>
                  </a:solidFill>
                </a:endParaRPr>
              </a:p>
            </p:txBody>
          </p:sp>
          <p:sp>
            <p:nvSpPr>
              <p:cNvPr id="34" name="椭圆 33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7011751" y="1738356"/>
              <a:ext cx="649726" cy="9188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000" b="1" dirty="0">
                  <a:solidFill>
                    <a:srgbClr val="002060"/>
                  </a:solidFill>
                  <a:latin typeface="微软雅黑" panose="020B0503020204020204" pitchFamily="34" charset="-122"/>
                  <a:ea typeface="造字工房劲黑（非商用）常规体" pitchFamily="50" charset="-122"/>
                </a:rPr>
                <a:t>5</a:t>
              </a:r>
            </a:p>
          </p:txBody>
        </p:sp>
      </p:grpSp>
      <p:sp>
        <p:nvSpPr>
          <p:cNvPr id="35" name="TextBox 34"/>
          <p:cNvSpPr txBox="1">
            <a:spLocks noChangeArrowheads="1"/>
          </p:cNvSpPr>
          <p:nvPr userDrawn="1"/>
        </p:nvSpPr>
        <p:spPr bwMode="auto">
          <a:xfrm>
            <a:off x="6733409" y="1884190"/>
            <a:ext cx="1791693" cy="40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marL="0" lvl="1" algn="ctr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明年工作计划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7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8" grpId="0"/>
      <p:bldP spid="9" grpId="0"/>
      <p:bldP spid="35" grpId="0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 userDrawn="1"/>
        </p:nvCxnSpPr>
        <p:spPr>
          <a:xfrm>
            <a:off x="515347" y="624308"/>
            <a:ext cx="3193202" cy="523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 userDrawn="1"/>
        </p:nvCxnSpPr>
        <p:spPr>
          <a:xfrm>
            <a:off x="5437041" y="629546"/>
            <a:ext cx="326522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第一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918985"/>
              </p:ext>
            </p:extLst>
          </p:nvPr>
        </p:nvGraphicFramePr>
        <p:xfrm>
          <a:off x="0" y="950913"/>
          <a:ext cx="1265238" cy="3567114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5313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68589" marR="68589" marT="34295" marB="3429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27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预实验</a:t>
                      </a:r>
                    </a:p>
                  </a:txBody>
                  <a:tcPr marL="68589" marR="68589" marT="34295" marB="3429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27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  <a:cs typeface="+mn-cs"/>
                        </a:rPr>
                        <a:t>理论分析</a:t>
                      </a:r>
                    </a:p>
                  </a:txBody>
                  <a:tcPr marL="68589" marR="68589" marT="34295" marB="3429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27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  <a:cs typeface="+mn-cs"/>
                        </a:rPr>
                        <a:t>实验探究</a:t>
                      </a:r>
                    </a:p>
                  </a:txBody>
                  <a:tcPr marL="68589" marR="68589" marT="34295" marB="3429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27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  <a:cs typeface="+mn-cs"/>
                        </a:rPr>
                        <a:t>结果分析</a:t>
                      </a:r>
                    </a:p>
                  </a:txBody>
                  <a:tcPr marL="68589" marR="68589" marT="34295" marB="3429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27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  <a:cs typeface="+mn-cs"/>
                        </a:rPr>
                        <a:t>参考文献</a:t>
                      </a:r>
                    </a:p>
                  </a:txBody>
                  <a:tcPr marL="68589" marR="68589" marT="34295" marB="3429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27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矩形 10"/>
          <p:cNvSpPr>
            <a:spLocks noChangeArrowheads="1"/>
          </p:cNvSpPr>
          <p:nvPr userDrawn="1"/>
        </p:nvSpPr>
        <p:spPr bwMode="auto">
          <a:xfrm>
            <a:off x="0" y="955675"/>
            <a:ext cx="1268413" cy="590550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  <p:txBody>
          <a:bodyPr lIns="68589" tIns="34295" rIns="68589" bIns="34295" anchor="ctr"/>
          <a:lstStyle/>
          <a:p>
            <a:pPr algn="ctr" defTabSz="685800">
              <a:defRPr/>
            </a:pPr>
            <a:r>
              <a:rPr lang="zh-CN" altLang="en-US" sz="2000" dirty="0">
                <a:solidFill>
                  <a:srgbClr val="B12725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题目展示</a:t>
            </a:r>
          </a:p>
        </p:txBody>
      </p:sp>
      <p:sp>
        <p:nvSpPr>
          <p:cNvPr id="4" name="流程图: 合并 15"/>
          <p:cNvSpPr>
            <a:spLocks noChangeArrowheads="1"/>
          </p:cNvSpPr>
          <p:nvPr userDrawn="1"/>
        </p:nvSpPr>
        <p:spPr bwMode="auto">
          <a:xfrm>
            <a:off x="584200" y="1546225"/>
            <a:ext cx="88900" cy="69850"/>
          </a:xfrm>
          <a:prstGeom prst="flowChartMerge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lIns="68589" tIns="34295" rIns="68589" bIns="34295" anchor="ctr"/>
          <a:lstStyle/>
          <a:p>
            <a:pPr algn="ctr" defTabSz="685800"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6" name="直接连接符 12"/>
          <p:cNvCxnSpPr/>
          <p:nvPr userDrawn="1"/>
        </p:nvCxnSpPr>
        <p:spPr>
          <a:xfrm>
            <a:off x="1273175" y="0"/>
            <a:ext cx="0" cy="687387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20"/>
          <p:cNvSpPr txBox="1">
            <a:spLocks noChangeArrowheads="1"/>
          </p:cNvSpPr>
          <p:nvPr userDrawn="1"/>
        </p:nvSpPr>
        <p:spPr bwMode="auto">
          <a:xfrm>
            <a:off x="245981" y="331788"/>
            <a:ext cx="770102" cy="34625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9" tIns="34295" rIns="68589" bIns="34295">
            <a:spAutoFit/>
          </a:bodyPr>
          <a:lstStyle/>
          <a:p>
            <a:pPr algn="ctr" defTabSz="685800">
              <a:defRPr/>
            </a:pPr>
            <a:r>
              <a:rPr lang="en-US" altLang="zh-CN" sz="1800" b="1" dirty="0">
                <a:solidFill>
                  <a:srgbClr val="B1272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CUPT</a:t>
            </a:r>
            <a:endParaRPr lang="zh-CN" altLang="en-US" sz="1800" b="1" dirty="0">
              <a:solidFill>
                <a:srgbClr val="B1272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第二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713157"/>
              </p:ext>
            </p:extLst>
          </p:nvPr>
        </p:nvGraphicFramePr>
        <p:xfrm>
          <a:off x="0" y="950913"/>
          <a:ext cx="1270000" cy="3567114"/>
        </p:xfrm>
        <a:graphic>
          <a:graphicData uri="http://schemas.openxmlformats.org/drawingml/2006/table">
            <a:tbl>
              <a:tblPr/>
              <a:tblGrid>
                <a:gridCol w="1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5313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题目展示</a:t>
                      </a:r>
                    </a:p>
                  </a:txBody>
                  <a:tcPr marL="68589" marR="68589" marT="34295" marB="3429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27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9" marR="68589" marT="34295" marB="3429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27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理论分析</a:t>
                      </a:r>
                    </a:p>
                  </a:txBody>
                  <a:tcPr marL="68589" marR="68589" marT="34295" marB="3429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27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  <a:cs typeface="+mn-cs"/>
                        </a:rPr>
                        <a:t>实验探究</a:t>
                      </a:r>
                    </a:p>
                  </a:txBody>
                  <a:tcPr marL="68589" marR="68589" marT="34295" marB="3429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27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  <a:cs typeface="+mn-cs"/>
                        </a:rPr>
                        <a:t>结果分析</a:t>
                      </a:r>
                    </a:p>
                  </a:txBody>
                  <a:tcPr marL="68589" marR="68589" marT="34295" marB="3429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27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  <a:cs typeface="+mn-cs"/>
                        </a:rPr>
                        <a:t>参考文献</a:t>
                      </a:r>
                    </a:p>
                  </a:txBody>
                  <a:tcPr marL="68589" marR="68589" marT="34295" marB="3429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27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3" name="直接连接符 12"/>
          <p:cNvCxnSpPr/>
          <p:nvPr userDrawn="1"/>
        </p:nvCxnSpPr>
        <p:spPr>
          <a:xfrm>
            <a:off x="1273175" y="0"/>
            <a:ext cx="0" cy="687387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10"/>
          <p:cNvSpPr>
            <a:spLocks noChangeArrowheads="1"/>
          </p:cNvSpPr>
          <p:nvPr userDrawn="1"/>
        </p:nvSpPr>
        <p:spPr bwMode="auto">
          <a:xfrm>
            <a:off x="0" y="1547813"/>
            <a:ext cx="1268413" cy="590550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  <p:txBody>
          <a:bodyPr lIns="68589" tIns="34295" rIns="68589" bIns="34295" anchor="ctr"/>
          <a:lstStyle/>
          <a:p>
            <a:pPr algn="ctr" defTabSz="685800">
              <a:defRPr/>
            </a:pPr>
            <a:r>
              <a:rPr lang="zh-CN" altLang="en-US" sz="2000" dirty="0">
                <a:solidFill>
                  <a:srgbClr val="B12725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预实验</a:t>
            </a:r>
          </a:p>
        </p:txBody>
      </p:sp>
      <p:sp>
        <p:nvSpPr>
          <p:cNvPr id="5" name="流程图: 合并 15"/>
          <p:cNvSpPr>
            <a:spLocks noChangeArrowheads="1"/>
          </p:cNvSpPr>
          <p:nvPr userDrawn="1"/>
        </p:nvSpPr>
        <p:spPr bwMode="auto">
          <a:xfrm>
            <a:off x="584200" y="2138363"/>
            <a:ext cx="88900" cy="69850"/>
          </a:xfrm>
          <a:prstGeom prst="flowChartMerge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lIns="68589" tIns="34295" rIns="68589" bIns="34295" anchor="ctr"/>
          <a:lstStyle/>
          <a:p>
            <a:pPr algn="ctr" defTabSz="685800"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20"/>
          <p:cNvSpPr txBox="1">
            <a:spLocks noChangeArrowheads="1"/>
          </p:cNvSpPr>
          <p:nvPr userDrawn="1"/>
        </p:nvSpPr>
        <p:spPr bwMode="auto">
          <a:xfrm>
            <a:off x="245981" y="331788"/>
            <a:ext cx="770102" cy="34625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9" tIns="34295" rIns="68589" bIns="34295">
            <a:spAutoFit/>
          </a:bodyPr>
          <a:lstStyle/>
          <a:p>
            <a:pPr algn="ctr" defTabSz="685800">
              <a:defRPr/>
            </a:pPr>
            <a:r>
              <a:rPr lang="en-US" altLang="zh-CN" sz="1800" b="1" dirty="0">
                <a:solidFill>
                  <a:srgbClr val="B1272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CUPT</a:t>
            </a:r>
            <a:endParaRPr lang="zh-CN" altLang="en-US" sz="1800" b="1" dirty="0">
              <a:solidFill>
                <a:srgbClr val="B1272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Click="0" advTm="7000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第三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89727"/>
              </p:ext>
            </p:extLst>
          </p:nvPr>
        </p:nvGraphicFramePr>
        <p:xfrm>
          <a:off x="0" y="950913"/>
          <a:ext cx="1265238" cy="3567114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5313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题目展示</a:t>
                      </a:r>
                    </a:p>
                  </a:txBody>
                  <a:tcPr marL="68589" marR="68589" marT="34295" marB="3429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27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预实验</a:t>
                      </a:r>
                    </a:p>
                  </a:txBody>
                  <a:tcPr marL="68589" marR="68589" marT="34295" marB="3429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27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68589" marR="68589" marT="34295" marB="3429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27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实验探究</a:t>
                      </a:r>
                    </a:p>
                  </a:txBody>
                  <a:tcPr marL="68589" marR="68589" marT="34295" marB="3429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27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结果分析</a:t>
                      </a:r>
                    </a:p>
                  </a:txBody>
                  <a:tcPr marL="68589" marR="68589" marT="34295" marB="3429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27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参考文献</a:t>
                      </a:r>
                    </a:p>
                  </a:txBody>
                  <a:tcPr marL="68589" marR="68589" marT="34295" marB="3429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27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3" name="直接连接符 12"/>
          <p:cNvCxnSpPr/>
          <p:nvPr userDrawn="1"/>
        </p:nvCxnSpPr>
        <p:spPr>
          <a:xfrm>
            <a:off x="1273175" y="0"/>
            <a:ext cx="0" cy="687387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10"/>
          <p:cNvSpPr>
            <a:spLocks noChangeArrowheads="1"/>
          </p:cNvSpPr>
          <p:nvPr userDrawn="1"/>
        </p:nvSpPr>
        <p:spPr bwMode="auto">
          <a:xfrm>
            <a:off x="0" y="2141538"/>
            <a:ext cx="1268413" cy="590550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  <p:txBody>
          <a:bodyPr lIns="68589" tIns="34295" rIns="68589" bIns="34295" anchor="ctr"/>
          <a:lstStyle/>
          <a:p>
            <a:pPr algn="ctr" defTabSz="685800">
              <a:defRPr/>
            </a:pPr>
            <a:r>
              <a:rPr lang="zh-CN" altLang="en-US" sz="2000" dirty="0">
                <a:solidFill>
                  <a:srgbClr val="B12725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理论分析</a:t>
            </a:r>
          </a:p>
        </p:txBody>
      </p:sp>
      <p:sp>
        <p:nvSpPr>
          <p:cNvPr id="5" name="流程图: 合并 15"/>
          <p:cNvSpPr>
            <a:spLocks noChangeArrowheads="1"/>
          </p:cNvSpPr>
          <p:nvPr userDrawn="1"/>
        </p:nvSpPr>
        <p:spPr bwMode="auto">
          <a:xfrm>
            <a:off x="588963" y="2732088"/>
            <a:ext cx="87312" cy="69850"/>
          </a:xfrm>
          <a:prstGeom prst="flowChartMerge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lIns="68589" tIns="34295" rIns="68589" bIns="34295" anchor="ctr"/>
          <a:lstStyle/>
          <a:p>
            <a:pPr algn="ctr" defTabSz="685800"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20"/>
          <p:cNvSpPr txBox="1">
            <a:spLocks noChangeArrowheads="1"/>
          </p:cNvSpPr>
          <p:nvPr userDrawn="1"/>
        </p:nvSpPr>
        <p:spPr bwMode="auto">
          <a:xfrm>
            <a:off x="245981" y="331788"/>
            <a:ext cx="770102" cy="34625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9" tIns="34295" rIns="68589" bIns="34295">
            <a:spAutoFit/>
          </a:bodyPr>
          <a:lstStyle/>
          <a:p>
            <a:pPr algn="ctr" defTabSz="685800">
              <a:defRPr/>
            </a:pPr>
            <a:r>
              <a:rPr lang="en-US" altLang="zh-CN" sz="1800" b="1" dirty="0">
                <a:solidFill>
                  <a:srgbClr val="B1272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CUPT</a:t>
            </a:r>
            <a:endParaRPr lang="zh-CN" altLang="en-US" sz="1800" b="1" dirty="0">
              <a:solidFill>
                <a:srgbClr val="B1272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Click="0" advTm="7000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第四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003304"/>
              </p:ext>
            </p:extLst>
          </p:nvPr>
        </p:nvGraphicFramePr>
        <p:xfrm>
          <a:off x="0" y="950913"/>
          <a:ext cx="1270000" cy="3567114"/>
        </p:xfrm>
        <a:graphic>
          <a:graphicData uri="http://schemas.openxmlformats.org/drawingml/2006/table">
            <a:tbl>
              <a:tblPr/>
              <a:tblGrid>
                <a:gridCol w="1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5313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题目展示</a:t>
                      </a:r>
                    </a:p>
                  </a:txBody>
                  <a:tcPr marL="68589" marR="68589" marT="34295" marB="3429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27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预实验</a:t>
                      </a:r>
                    </a:p>
                  </a:txBody>
                  <a:tcPr marL="68589" marR="68589" marT="34295" marB="3429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27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理论分析</a:t>
                      </a:r>
                    </a:p>
                  </a:txBody>
                  <a:tcPr marL="68589" marR="68589" marT="34295" marB="3429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27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68589" marR="68589" marT="34295" marB="3429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27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结果分析</a:t>
                      </a:r>
                    </a:p>
                  </a:txBody>
                  <a:tcPr marL="68589" marR="68589" marT="34295" marB="3429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27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参考文献</a:t>
                      </a:r>
                    </a:p>
                  </a:txBody>
                  <a:tcPr marL="68589" marR="68589" marT="34295" marB="3429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27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3" name="直接连接符 12"/>
          <p:cNvCxnSpPr/>
          <p:nvPr userDrawn="1"/>
        </p:nvCxnSpPr>
        <p:spPr>
          <a:xfrm>
            <a:off x="1263650" y="0"/>
            <a:ext cx="0" cy="687387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10"/>
          <p:cNvSpPr>
            <a:spLocks noChangeArrowheads="1"/>
          </p:cNvSpPr>
          <p:nvPr userDrawn="1"/>
        </p:nvSpPr>
        <p:spPr bwMode="auto">
          <a:xfrm>
            <a:off x="1587" y="2736850"/>
            <a:ext cx="1268413" cy="590550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  <p:txBody>
          <a:bodyPr lIns="68589" tIns="34295" rIns="68589" bIns="34295" anchor="ctr"/>
          <a:lstStyle/>
          <a:p>
            <a:pPr algn="ctr" defTabSz="685800">
              <a:defRPr/>
            </a:pPr>
            <a:r>
              <a:rPr lang="zh-CN" altLang="en-US" sz="2000" dirty="0">
                <a:solidFill>
                  <a:srgbClr val="B12725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实验探究</a:t>
            </a:r>
          </a:p>
        </p:txBody>
      </p:sp>
      <p:sp>
        <p:nvSpPr>
          <p:cNvPr id="5" name="流程图: 合并 15"/>
          <p:cNvSpPr>
            <a:spLocks noChangeArrowheads="1"/>
          </p:cNvSpPr>
          <p:nvPr userDrawn="1"/>
        </p:nvSpPr>
        <p:spPr bwMode="auto">
          <a:xfrm>
            <a:off x="584200" y="3327400"/>
            <a:ext cx="88900" cy="69850"/>
          </a:xfrm>
          <a:prstGeom prst="flowChartMerge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lIns="68589" tIns="34295" rIns="68589" bIns="34295" anchor="ctr"/>
          <a:lstStyle/>
          <a:p>
            <a:pPr algn="ctr" defTabSz="685800"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20"/>
          <p:cNvSpPr txBox="1">
            <a:spLocks noChangeArrowheads="1"/>
          </p:cNvSpPr>
          <p:nvPr userDrawn="1"/>
        </p:nvSpPr>
        <p:spPr bwMode="auto">
          <a:xfrm>
            <a:off x="245981" y="331788"/>
            <a:ext cx="770102" cy="34625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9" tIns="34295" rIns="68589" bIns="34295">
            <a:spAutoFit/>
          </a:bodyPr>
          <a:lstStyle/>
          <a:p>
            <a:pPr algn="ctr" defTabSz="685800">
              <a:defRPr/>
            </a:pPr>
            <a:r>
              <a:rPr lang="en-US" altLang="zh-CN" sz="1800" b="1" dirty="0">
                <a:solidFill>
                  <a:srgbClr val="B1272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CUPT</a:t>
            </a:r>
            <a:endParaRPr lang="zh-CN" altLang="en-US" sz="1800" b="1" dirty="0">
              <a:solidFill>
                <a:srgbClr val="B1272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Click="0" advTm="7000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第五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956852"/>
              </p:ext>
            </p:extLst>
          </p:nvPr>
        </p:nvGraphicFramePr>
        <p:xfrm>
          <a:off x="0" y="950913"/>
          <a:ext cx="1270000" cy="3567114"/>
        </p:xfrm>
        <a:graphic>
          <a:graphicData uri="http://schemas.openxmlformats.org/drawingml/2006/table">
            <a:tbl>
              <a:tblPr/>
              <a:tblGrid>
                <a:gridCol w="1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5313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题目展示</a:t>
                      </a:r>
                    </a:p>
                  </a:txBody>
                  <a:tcPr marL="68589" marR="68589" marT="34295" marB="3429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27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预实验</a:t>
                      </a:r>
                    </a:p>
                  </a:txBody>
                  <a:tcPr marL="68589" marR="68589" marT="34295" marB="3429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27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理论分析</a:t>
                      </a:r>
                    </a:p>
                  </a:txBody>
                  <a:tcPr marL="68589" marR="68589" marT="34295" marB="3429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27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实验探究</a:t>
                      </a:r>
                    </a:p>
                  </a:txBody>
                  <a:tcPr marL="68589" marR="68589" marT="34295" marB="3429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27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68589" marR="68589" marT="34295" marB="3429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27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参考文献</a:t>
                      </a:r>
                    </a:p>
                  </a:txBody>
                  <a:tcPr marL="68589" marR="68589" marT="34295" marB="3429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27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3" name="直接连接符 12"/>
          <p:cNvCxnSpPr/>
          <p:nvPr userDrawn="1"/>
        </p:nvCxnSpPr>
        <p:spPr>
          <a:xfrm>
            <a:off x="1273175" y="0"/>
            <a:ext cx="0" cy="687387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10"/>
          <p:cNvSpPr>
            <a:spLocks noChangeArrowheads="1"/>
          </p:cNvSpPr>
          <p:nvPr userDrawn="1"/>
        </p:nvSpPr>
        <p:spPr bwMode="auto">
          <a:xfrm>
            <a:off x="0" y="3332163"/>
            <a:ext cx="1270000" cy="587375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  <p:txBody>
          <a:bodyPr lIns="68589" tIns="34295" rIns="68589" bIns="34295" anchor="ctr"/>
          <a:lstStyle/>
          <a:p>
            <a:pPr algn="ctr" defTabSz="685800">
              <a:defRPr/>
            </a:pPr>
            <a:r>
              <a:rPr lang="zh-CN" altLang="en-US" sz="2000" dirty="0">
                <a:solidFill>
                  <a:srgbClr val="B12725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结果分析</a:t>
            </a:r>
          </a:p>
        </p:txBody>
      </p:sp>
      <p:sp>
        <p:nvSpPr>
          <p:cNvPr id="5" name="流程图: 合并 11"/>
          <p:cNvSpPr>
            <a:spLocks noChangeArrowheads="1"/>
          </p:cNvSpPr>
          <p:nvPr userDrawn="1"/>
        </p:nvSpPr>
        <p:spPr bwMode="auto">
          <a:xfrm>
            <a:off x="584200" y="3919538"/>
            <a:ext cx="88900" cy="69850"/>
          </a:xfrm>
          <a:prstGeom prst="flowChartMerge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lIns="68589" tIns="34295" rIns="68589" bIns="34295" anchor="ctr"/>
          <a:lstStyle/>
          <a:p>
            <a:pPr algn="ctr" defTabSz="685800"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20"/>
          <p:cNvSpPr txBox="1">
            <a:spLocks noChangeArrowheads="1"/>
          </p:cNvSpPr>
          <p:nvPr userDrawn="1"/>
        </p:nvSpPr>
        <p:spPr bwMode="auto">
          <a:xfrm>
            <a:off x="245981" y="331788"/>
            <a:ext cx="770102" cy="34625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9" tIns="34295" rIns="68589" bIns="34295">
            <a:spAutoFit/>
          </a:bodyPr>
          <a:lstStyle/>
          <a:p>
            <a:pPr algn="ctr" defTabSz="685800">
              <a:defRPr/>
            </a:pPr>
            <a:r>
              <a:rPr lang="en-US" altLang="zh-CN" sz="1800" b="1" dirty="0">
                <a:solidFill>
                  <a:srgbClr val="B1272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CUPT</a:t>
            </a:r>
            <a:endParaRPr lang="zh-CN" altLang="en-US" sz="1800" b="1" dirty="0">
              <a:solidFill>
                <a:srgbClr val="B1272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Click="0" advTm="7000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第六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08767"/>
              </p:ext>
            </p:extLst>
          </p:nvPr>
        </p:nvGraphicFramePr>
        <p:xfrm>
          <a:off x="0" y="950913"/>
          <a:ext cx="1270000" cy="3567114"/>
        </p:xfrm>
        <a:graphic>
          <a:graphicData uri="http://schemas.openxmlformats.org/drawingml/2006/table">
            <a:tbl>
              <a:tblPr/>
              <a:tblGrid>
                <a:gridCol w="1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5313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题目展示</a:t>
                      </a:r>
                    </a:p>
                  </a:txBody>
                  <a:tcPr marL="68589" marR="68589" marT="34295" marB="3429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27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预实验</a:t>
                      </a:r>
                    </a:p>
                  </a:txBody>
                  <a:tcPr marL="68589" marR="68589" marT="34295" marB="3429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27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理论分析</a:t>
                      </a:r>
                    </a:p>
                  </a:txBody>
                  <a:tcPr marL="68589" marR="68589" marT="34295" marB="3429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27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实验探究</a:t>
                      </a:r>
                    </a:p>
                  </a:txBody>
                  <a:tcPr marL="68589" marR="68589" marT="34295" marB="3429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27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结果分析</a:t>
                      </a:r>
                    </a:p>
                  </a:txBody>
                  <a:tcPr marL="68589" marR="68589" marT="34295" marB="3429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27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68589" marR="68589" marT="34295" marB="3429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27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3" name="直接连接符 12"/>
          <p:cNvCxnSpPr/>
          <p:nvPr userDrawn="1"/>
        </p:nvCxnSpPr>
        <p:spPr>
          <a:xfrm>
            <a:off x="1276350" y="0"/>
            <a:ext cx="0" cy="687387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10"/>
          <p:cNvSpPr>
            <a:spLocks noChangeArrowheads="1"/>
          </p:cNvSpPr>
          <p:nvPr userDrawn="1"/>
        </p:nvSpPr>
        <p:spPr bwMode="auto">
          <a:xfrm>
            <a:off x="3175" y="3930652"/>
            <a:ext cx="1270000" cy="587375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  <p:txBody>
          <a:bodyPr lIns="68589" tIns="34295" rIns="68589" bIns="34295" anchor="ctr"/>
          <a:lstStyle/>
          <a:p>
            <a:pPr algn="ctr" defTabSz="685800">
              <a:defRPr/>
            </a:pPr>
            <a:r>
              <a:rPr lang="zh-CN" altLang="en-US" sz="2000" dirty="0">
                <a:solidFill>
                  <a:srgbClr val="B12725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参考文献</a:t>
            </a:r>
          </a:p>
        </p:txBody>
      </p:sp>
      <p:sp>
        <p:nvSpPr>
          <p:cNvPr id="6" name="TextBox 20"/>
          <p:cNvSpPr txBox="1">
            <a:spLocks noChangeArrowheads="1"/>
          </p:cNvSpPr>
          <p:nvPr userDrawn="1"/>
        </p:nvSpPr>
        <p:spPr bwMode="auto">
          <a:xfrm>
            <a:off x="245981" y="331788"/>
            <a:ext cx="770102" cy="34625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9" tIns="34295" rIns="68589" bIns="34295">
            <a:spAutoFit/>
          </a:bodyPr>
          <a:lstStyle/>
          <a:p>
            <a:pPr algn="ctr" defTabSz="685800">
              <a:defRPr/>
            </a:pPr>
            <a:r>
              <a:rPr lang="en-US" altLang="zh-CN" sz="1800" b="1" dirty="0">
                <a:solidFill>
                  <a:srgbClr val="B1272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CUPT</a:t>
            </a:r>
            <a:endParaRPr lang="zh-CN" altLang="en-US" sz="1800" b="1" dirty="0">
              <a:solidFill>
                <a:srgbClr val="B1272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Click="0" advTm="7000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7000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919" y="1598313"/>
            <a:ext cx="7773750" cy="1102859"/>
          </a:xfrm>
        </p:spPr>
        <p:txBody>
          <a:bodyPr/>
          <a:lstStyle>
            <a:lvl1pPr>
              <a:defRPr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838" y="2915550"/>
            <a:ext cx="6401912" cy="13148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1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8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2022/10/20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13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>
            <a:grayscl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ransition spd="slow" advClick="0" advTm="7000">
    <p:wipe dir="r"/>
  </p:transition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80" y="206041"/>
            <a:ext cx="8231029" cy="857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80" y="1200522"/>
            <a:ext cx="8231029" cy="3395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79" y="4768736"/>
            <a:ext cx="2133971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AF190-E6C3-4F71-9AD4-820770AEF1A8}" type="datetimeFigureOut">
              <a:rPr lang="zh-CN" altLang="en-US" smtClean="0"/>
              <a:t>2022/10/20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743" y="4768736"/>
            <a:ext cx="2896103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4338" y="4768736"/>
            <a:ext cx="2133971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</p:sldLayoutIdLst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华文中宋" panose="02010600040101010101" pitchFamily="2" charset="-122"/>
          <a:ea typeface="华文中宋" panose="02010600040101010101" pitchFamily="2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华文中宋" panose="02010600040101010101" pitchFamily="2" charset="-122"/>
          <a:ea typeface="华文中宋" panose="02010600040101010101" pitchFamily="2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华文中宋" panose="02010600040101010101" pitchFamily="2" charset="-122"/>
          <a:ea typeface="华文中宋" panose="02010600040101010101" pitchFamily="2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华文中宋" panose="02010600040101010101" pitchFamily="2" charset="-122"/>
          <a:ea typeface="华文中宋" panose="02010600040101010101" pitchFamily="2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华文中宋" panose="02010600040101010101" pitchFamily="2" charset="-122"/>
          <a:ea typeface="华文中宋" panose="02010600040101010101" pitchFamily="2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华文中宋" panose="02010600040101010101" pitchFamily="2" charset="-122"/>
          <a:ea typeface="华文中宋" panose="02010600040101010101" pitchFamily="2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43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63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83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10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2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80" name="Picture 16" descr="sfds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8890" y="0"/>
            <a:ext cx="9145588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标题 1"/>
          <p:cNvSpPr/>
          <p:nvPr/>
        </p:nvSpPr>
        <p:spPr bwMode="auto">
          <a:xfrm>
            <a:off x="0" y="587375"/>
            <a:ext cx="7048500" cy="998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defTabSz="685800">
              <a:lnSpc>
                <a:spcPct val="90000"/>
              </a:lnSpc>
            </a:pPr>
            <a:endParaRPr lang="zh-CN" altLang="en-US" sz="3300">
              <a:latin typeface="Calibri Light" panose="020F0302020204030204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1710996" y="2084313"/>
            <a:ext cx="6176540" cy="1142043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6" name="圆角矩形 35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/>
            </a:p>
          </p:txBody>
        </p:sp>
        <p:sp>
          <p:nvSpPr>
            <p:cNvPr id="37" name="圆角矩形 36"/>
            <p:cNvSpPr/>
            <p:nvPr/>
          </p:nvSpPr>
          <p:spPr>
            <a:xfrm>
              <a:off x="4351930" y="1373339"/>
              <a:ext cx="3764602" cy="2584451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/>
            </a:p>
          </p:txBody>
        </p:sp>
      </p:grpSp>
      <p:sp>
        <p:nvSpPr>
          <p:cNvPr id="48" name="椭圆 47"/>
          <p:cNvSpPr>
            <a:spLocks noChangeArrowheads="1"/>
          </p:cNvSpPr>
          <p:nvPr/>
        </p:nvSpPr>
        <p:spPr bwMode="auto">
          <a:xfrm>
            <a:off x="7283450" y="1819275"/>
            <a:ext cx="1604963" cy="1603375"/>
          </a:xfrm>
          <a:prstGeom prst="ellipse">
            <a:avLst/>
          </a:prstGeom>
          <a:solidFill>
            <a:srgbClr val="B12725"/>
          </a:solidFill>
          <a:ln w="25400" algn="ctr">
            <a:noFill/>
            <a:round/>
          </a:ln>
          <a:effectLst>
            <a:outerShdw dist="254000" dir="8100000" algn="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2" name="椭圆 11"/>
          <p:cNvSpPr>
            <a:spLocks noChangeArrowheads="1"/>
          </p:cNvSpPr>
          <p:nvPr/>
        </p:nvSpPr>
        <p:spPr bwMode="auto">
          <a:xfrm rot="-3508670">
            <a:off x="7396956" y="1578769"/>
            <a:ext cx="276225" cy="274638"/>
          </a:xfrm>
          <a:prstGeom prst="ellipse">
            <a:avLst/>
          </a:prstGeom>
          <a:solidFill>
            <a:srgbClr val="B12725"/>
          </a:solidFill>
          <a:ln w="25400" algn="ctr">
            <a:noFill/>
            <a:round/>
          </a:ln>
          <a:effectLst>
            <a:outerShdw dist="127001" dir="8100000" algn="tr" rotWithShape="0">
              <a:srgbClr val="000000">
                <a:alpha val="59998"/>
              </a:srgbClr>
            </a:outerShdw>
          </a:effectLst>
        </p:spPr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22" name="组合 21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3531661">
            <a:off x="6215063" y="3235325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组合 48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3528725">
            <a:off x="5984875" y="1462088"/>
            <a:ext cx="919163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椭圆 54"/>
          <p:cNvSpPr>
            <a:spLocks noChangeArrowheads="1"/>
          </p:cNvSpPr>
          <p:nvPr/>
        </p:nvSpPr>
        <p:spPr bwMode="auto">
          <a:xfrm rot="-3528902">
            <a:off x="7331507" y="3617205"/>
            <a:ext cx="380593" cy="368979"/>
          </a:xfrm>
          <a:prstGeom prst="ellipse">
            <a:avLst/>
          </a:prstGeom>
          <a:solidFill>
            <a:srgbClr val="B12725"/>
          </a:solidFill>
          <a:ln w="25400" algn="ctr">
            <a:noFill/>
            <a:round/>
          </a:ln>
          <a:effectLst>
            <a:outerShdw dist="127001" dir="8100000" algn="tr" rotWithShape="0">
              <a:srgbClr val="000000">
                <a:alpha val="59998"/>
              </a:srgbClr>
            </a:outerShdw>
          </a:effectLst>
        </p:spPr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236232" y="2067032"/>
            <a:ext cx="485689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题目名称</a:t>
            </a:r>
            <a:endParaRPr lang="en-US" altLang="zh-CN" sz="36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algn="ctr"/>
            <a:r>
              <a:rPr lang="zh-CN" altLang="en-US" sz="36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题目英文名称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863330" y="4808220"/>
            <a:ext cx="29337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6000"/>
    </mc:Choice>
    <mc:Fallback xmlns="">
      <p:transition advClick="0" advTm="6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1037335" y="941571"/>
            <a:ext cx="1047933" cy="1047933"/>
            <a:chOff x="1008115" y="2542722"/>
            <a:chExt cx="1360493" cy="1360493"/>
          </a:xfrm>
        </p:grpSpPr>
        <p:grpSp>
          <p:nvGrpSpPr>
            <p:cNvPr id="17" name="组合 16"/>
            <p:cNvGrpSpPr/>
            <p:nvPr/>
          </p:nvGrpSpPr>
          <p:grpSpPr>
            <a:xfrm>
              <a:off x="1008115" y="2542722"/>
              <a:ext cx="1360493" cy="136049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9" name="同心圆 18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800">
                  <a:solidFill>
                    <a:srgbClr val="002060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20" name="椭圆 19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800">
                  <a:solidFill>
                    <a:srgbClr val="002060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1351343" y="2797030"/>
              <a:ext cx="649726" cy="9190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4000" b="1" dirty="0">
                  <a:solidFill>
                    <a:srgbClr val="B12725"/>
                  </a:solidFill>
                  <a:latin typeface="微软雅黑" panose="020B0503020204020204" pitchFamily="34" charset="-122"/>
                  <a:ea typeface="造字工房劲黑（非商用）常规体" pitchFamily="50" charset="-122"/>
                </a:rPr>
                <a:t>1</a:t>
              </a:r>
              <a:endParaRPr lang="zh-CN" altLang="en-US" sz="4000" b="1" dirty="0">
                <a:solidFill>
                  <a:srgbClr val="B12725"/>
                </a:solidFill>
                <a:latin typeface="微软雅黑" panose="020B0503020204020204" pitchFamily="34" charset="-122"/>
                <a:ea typeface="造字工房劲黑（非商用）常规体" pitchFamily="50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014462" y="2333737"/>
            <a:ext cx="1047933" cy="1047933"/>
            <a:chOff x="4770261" y="2542722"/>
            <a:chExt cx="1360493" cy="1360493"/>
          </a:xfrm>
        </p:grpSpPr>
        <p:grpSp>
          <p:nvGrpSpPr>
            <p:cNvPr id="22" name="组合 21"/>
            <p:cNvGrpSpPr/>
            <p:nvPr/>
          </p:nvGrpSpPr>
          <p:grpSpPr>
            <a:xfrm>
              <a:off x="4770261" y="2542722"/>
              <a:ext cx="1360493" cy="136049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4" name="同心圆 2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800">
                  <a:solidFill>
                    <a:srgbClr val="002060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25" name="椭圆 2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800">
                  <a:solidFill>
                    <a:srgbClr val="002060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5124548" y="2780033"/>
              <a:ext cx="649726" cy="9190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4000" b="1" dirty="0">
                  <a:solidFill>
                    <a:srgbClr val="B12725"/>
                  </a:solidFill>
                  <a:latin typeface="微软雅黑" panose="020B0503020204020204" pitchFamily="34" charset="-122"/>
                  <a:ea typeface="造字工房劲黑（非商用）常规体" pitchFamily="50" charset="-122"/>
                </a:rPr>
                <a:t>3</a:t>
              </a:r>
              <a:endParaRPr lang="zh-CN" altLang="en-US" sz="4000" b="1" dirty="0">
                <a:solidFill>
                  <a:srgbClr val="B12725"/>
                </a:solidFill>
                <a:latin typeface="微软雅黑" panose="020B0503020204020204" pitchFamily="34" charset="-122"/>
                <a:ea typeface="造字工房劲黑（非商用）常规体" pitchFamily="50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5173876" y="951610"/>
            <a:ext cx="1047933" cy="1047933"/>
            <a:chOff x="2889188" y="1494971"/>
            <a:chExt cx="1360493" cy="1360493"/>
          </a:xfrm>
        </p:grpSpPr>
        <p:grpSp>
          <p:nvGrpSpPr>
            <p:cNvPr id="27" name="组合 26"/>
            <p:cNvGrpSpPr/>
            <p:nvPr/>
          </p:nvGrpSpPr>
          <p:grpSpPr>
            <a:xfrm>
              <a:off x="2889188" y="1494971"/>
              <a:ext cx="1360493" cy="136049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9" name="同心圆 28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800">
                  <a:solidFill>
                    <a:srgbClr val="002060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30" name="椭圆 29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800">
                  <a:solidFill>
                    <a:srgbClr val="002060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3243323" y="1759181"/>
              <a:ext cx="649726" cy="9190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4000" b="1" dirty="0">
                  <a:solidFill>
                    <a:srgbClr val="B12725"/>
                  </a:solidFill>
                  <a:latin typeface="微软雅黑" panose="020B0503020204020204" pitchFamily="34" charset="-122"/>
                  <a:ea typeface="造字工房劲黑（非商用）常规体" pitchFamily="50" charset="-122"/>
                </a:rPr>
                <a:t>2</a:t>
              </a:r>
              <a:endParaRPr lang="zh-CN" altLang="en-US" sz="4000" b="1" dirty="0">
                <a:solidFill>
                  <a:srgbClr val="B12725"/>
                </a:solidFill>
                <a:latin typeface="微软雅黑" panose="020B0503020204020204" pitchFamily="34" charset="-122"/>
                <a:ea typeface="造字工房劲黑（非商用）常规体" pitchFamily="50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5196747" y="2380941"/>
            <a:ext cx="1047933" cy="1047933"/>
            <a:chOff x="6651335" y="1494971"/>
            <a:chExt cx="1360493" cy="1360493"/>
          </a:xfrm>
        </p:grpSpPr>
        <p:grpSp>
          <p:nvGrpSpPr>
            <p:cNvPr id="32" name="组合 31"/>
            <p:cNvGrpSpPr/>
            <p:nvPr/>
          </p:nvGrpSpPr>
          <p:grpSpPr>
            <a:xfrm>
              <a:off x="6651335" y="1494971"/>
              <a:ext cx="1360493" cy="136049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4" name="同心圆 3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800">
                  <a:solidFill>
                    <a:srgbClr val="002060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35" name="椭圆 3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800">
                  <a:solidFill>
                    <a:srgbClr val="002060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6980778" y="1724166"/>
              <a:ext cx="649726" cy="9190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4000" b="1" dirty="0">
                  <a:solidFill>
                    <a:srgbClr val="B12725"/>
                  </a:solidFill>
                  <a:latin typeface="微软雅黑" panose="020B0503020204020204" pitchFamily="34" charset="-122"/>
                  <a:ea typeface="造字工房劲黑（非商用）常规体" pitchFamily="50" charset="-122"/>
                </a:rPr>
                <a:t>4</a:t>
              </a:r>
              <a:endParaRPr lang="zh-CN" altLang="en-US" sz="4000" b="1" dirty="0">
                <a:solidFill>
                  <a:srgbClr val="B12725"/>
                </a:solidFill>
                <a:latin typeface="微软雅黑" panose="020B0503020204020204" pitchFamily="34" charset="-122"/>
                <a:ea typeface="造字工房劲黑（非商用）常规体" pitchFamily="50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1027972" y="3654909"/>
            <a:ext cx="1047933" cy="1047933"/>
            <a:chOff x="6651335" y="1494971"/>
            <a:chExt cx="1360493" cy="1360493"/>
          </a:xfrm>
        </p:grpSpPr>
        <p:grpSp>
          <p:nvGrpSpPr>
            <p:cNvPr id="37" name="组合 36"/>
            <p:cNvGrpSpPr/>
            <p:nvPr/>
          </p:nvGrpSpPr>
          <p:grpSpPr>
            <a:xfrm>
              <a:off x="6651335" y="1494971"/>
              <a:ext cx="1360493" cy="136049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9" name="同心圆 38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800">
                  <a:solidFill>
                    <a:srgbClr val="002060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40" name="椭圆 39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800">
                  <a:solidFill>
                    <a:srgbClr val="002060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7011751" y="1738356"/>
              <a:ext cx="649726" cy="9190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4000" b="1" dirty="0">
                  <a:solidFill>
                    <a:srgbClr val="B12725"/>
                  </a:solidFill>
                  <a:latin typeface="微软雅黑" panose="020B0503020204020204" pitchFamily="34" charset="-122"/>
                  <a:ea typeface="造字工房劲黑（非商用）常规体" pitchFamily="50" charset="-122"/>
                </a:rPr>
                <a:t>5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3564507" y="350160"/>
            <a:ext cx="201657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3600" b="1" dirty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目 录 </a:t>
            </a:r>
            <a:endParaRPr lang="zh-CN" altLang="en-US" sz="2100" dirty="0">
              <a:solidFill>
                <a:prstClr val="black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326743" y="1200033"/>
            <a:ext cx="22826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3000" dirty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题目展示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6459472" y="1210073"/>
            <a:ext cx="22826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3000" dirty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预实验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2293253" y="2639404"/>
            <a:ext cx="22826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3000" dirty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理论分析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6457703" y="2639404"/>
            <a:ext cx="22826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3000" dirty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实验探究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2293252" y="3913372"/>
            <a:ext cx="22826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3000" dirty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结果分析</a:t>
            </a:r>
          </a:p>
        </p:txBody>
      </p:sp>
      <p:grpSp>
        <p:nvGrpSpPr>
          <p:cNvPr id="52" name="组合 51"/>
          <p:cNvGrpSpPr/>
          <p:nvPr/>
        </p:nvGrpSpPr>
        <p:grpSpPr>
          <a:xfrm>
            <a:off x="5196747" y="3746995"/>
            <a:ext cx="1047933" cy="1047933"/>
            <a:chOff x="6651335" y="1494971"/>
            <a:chExt cx="1360493" cy="1360493"/>
          </a:xfrm>
        </p:grpSpPr>
        <p:grpSp>
          <p:nvGrpSpPr>
            <p:cNvPr id="53" name="组合 52"/>
            <p:cNvGrpSpPr/>
            <p:nvPr/>
          </p:nvGrpSpPr>
          <p:grpSpPr>
            <a:xfrm>
              <a:off x="6651335" y="1494971"/>
              <a:ext cx="1360493" cy="136049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55" name="同心圆 38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800">
                  <a:solidFill>
                    <a:srgbClr val="002060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56" name="椭圆 55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800">
                  <a:solidFill>
                    <a:srgbClr val="002060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54" name="TextBox 37"/>
            <p:cNvSpPr txBox="1"/>
            <p:nvPr/>
          </p:nvSpPr>
          <p:spPr>
            <a:xfrm>
              <a:off x="7011751" y="1738356"/>
              <a:ext cx="649726" cy="9190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4000" b="1" dirty="0">
                  <a:solidFill>
                    <a:srgbClr val="B12725"/>
                  </a:solidFill>
                  <a:latin typeface="微软雅黑" panose="020B0503020204020204" pitchFamily="34" charset="-122"/>
                  <a:ea typeface="造字工房劲黑（非商用）常规体" pitchFamily="50" charset="-122"/>
                </a:rPr>
                <a:t>6</a:t>
              </a:r>
            </a:p>
          </p:txBody>
        </p:sp>
      </p:grpSp>
      <p:sp>
        <p:nvSpPr>
          <p:cNvPr id="57" name="文本框 56"/>
          <p:cNvSpPr txBox="1"/>
          <p:nvPr/>
        </p:nvSpPr>
        <p:spPr>
          <a:xfrm>
            <a:off x="6462028" y="4005458"/>
            <a:ext cx="22826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3000" dirty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参考文献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851900" y="4838065"/>
            <a:ext cx="29337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3"/>
          <p:cNvSpPr>
            <a:spLocks noChangeArrowheads="1"/>
          </p:cNvSpPr>
          <p:nvPr/>
        </p:nvSpPr>
        <p:spPr bwMode="auto">
          <a:xfrm>
            <a:off x="4461458" y="234469"/>
            <a:ext cx="1574794" cy="5001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2" tIns="34292" rIns="68582" bIns="34292">
            <a:spAutoFit/>
          </a:bodyPr>
          <a:lstStyle/>
          <a:p>
            <a:pPr defTabSz="685800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D0D0D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Arial" panose="020B0604020202020204" pitchFamily="34" charset="0"/>
                <a:sym typeface="Impact" panose="020B0806030902050204" pitchFamily="34" charset="0"/>
              </a:rPr>
              <a:t>题目展示</a:t>
            </a:r>
            <a:endParaRPr lang="zh-CN" altLang="en-US" sz="2800" b="1" dirty="0">
              <a:solidFill>
                <a:srgbClr val="0D0D0D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Arial" panose="020B0604020202020204" pitchFamily="34" charset="0"/>
              <a:sym typeface="Calibri" panose="020F0502020204030204" pitchFamily="34" charset="0"/>
            </a:endParaRPr>
          </a:p>
        </p:txBody>
      </p:sp>
      <p:grpSp>
        <p:nvGrpSpPr>
          <p:cNvPr id="23" name="组合 22"/>
          <p:cNvGrpSpPr/>
          <p:nvPr/>
        </p:nvGrpSpPr>
        <p:grpSpPr bwMode="auto">
          <a:xfrm>
            <a:off x="3973328" y="342900"/>
            <a:ext cx="198438" cy="295275"/>
            <a:chOff x="5284519" y="1508166"/>
            <a:chExt cx="213756" cy="427512"/>
          </a:xfrm>
        </p:grpSpPr>
        <p:cxnSp>
          <p:nvCxnSpPr>
            <p:cNvPr id="24" name="直接连接符 23"/>
            <p:cNvCxnSpPr/>
            <p:nvPr/>
          </p:nvCxnSpPr>
          <p:spPr>
            <a:xfrm>
              <a:off x="5284519" y="1508166"/>
              <a:ext cx="213756" cy="213757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flipH="1">
              <a:off x="5284519" y="1721923"/>
              <a:ext cx="213756" cy="213755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文本框 1"/>
          <p:cNvSpPr txBox="1"/>
          <p:nvPr/>
        </p:nvSpPr>
        <p:spPr>
          <a:xfrm>
            <a:off x="8863330" y="4808220"/>
            <a:ext cx="29337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8DBD8BEE-D123-FE3F-1580-72F119ABCF50}"/>
              </a:ext>
            </a:extLst>
          </p:cNvPr>
          <p:cNvSpPr txBox="1"/>
          <p:nvPr/>
        </p:nvSpPr>
        <p:spPr>
          <a:xfrm>
            <a:off x="1890215" y="882248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对赛题的理解，要给出题目的关键词。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7000"/>
    </mc:Choice>
    <mc:Fallback xmlns="">
      <p:transition advClick="0" advTm="7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矩形 3"/>
          <p:cNvSpPr>
            <a:spLocks noChangeArrowheads="1"/>
          </p:cNvSpPr>
          <p:nvPr/>
        </p:nvSpPr>
        <p:spPr bwMode="auto">
          <a:xfrm>
            <a:off x="4461458" y="234469"/>
            <a:ext cx="1215721" cy="5001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2" tIns="34292" rIns="68582" bIns="34292">
            <a:spAutoFit/>
          </a:bodyPr>
          <a:lstStyle/>
          <a:p>
            <a:pPr defTabSz="685800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D0D0D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Arial" panose="020B0604020202020204" pitchFamily="34" charset="0"/>
                <a:sym typeface="Impact" panose="020B0806030902050204" pitchFamily="34" charset="0"/>
              </a:rPr>
              <a:t>预实验</a:t>
            </a:r>
            <a:endParaRPr lang="zh-CN" altLang="en-US" sz="2800" b="1" dirty="0">
              <a:solidFill>
                <a:srgbClr val="0D0D0D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Arial" panose="020B0604020202020204" pitchFamily="34" charset="0"/>
              <a:sym typeface="Calibri" panose="020F0502020204030204" pitchFamily="34" charset="0"/>
            </a:endParaRPr>
          </a:p>
        </p:txBody>
      </p:sp>
      <p:grpSp>
        <p:nvGrpSpPr>
          <p:cNvPr id="44" name="组合 43"/>
          <p:cNvGrpSpPr/>
          <p:nvPr/>
        </p:nvGrpSpPr>
        <p:grpSpPr bwMode="auto">
          <a:xfrm>
            <a:off x="3973328" y="342900"/>
            <a:ext cx="198438" cy="295275"/>
            <a:chOff x="5284519" y="1508166"/>
            <a:chExt cx="213756" cy="427512"/>
          </a:xfrm>
        </p:grpSpPr>
        <p:cxnSp>
          <p:nvCxnSpPr>
            <p:cNvPr id="45" name="直接连接符 44"/>
            <p:cNvCxnSpPr/>
            <p:nvPr/>
          </p:nvCxnSpPr>
          <p:spPr>
            <a:xfrm>
              <a:off x="5284519" y="1508166"/>
              <a:ext cx="213756" cy="213757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flipH="1">
              <a:off x="5284519" y="1721923"/>
              <a:ext cx="213756" cy="213755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文本框 1"/>
          <p:cNvSpPr txBox="1"/>
          <p:nvPr/>
        </p:nvSpPr>
        <p:spPr>
          <a:xfrm>
            <a:off x="8863330" y="4808220"/>
            <a:ext cx="29337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latin typeface="华文中宋" panose="02010600040101010101" pitchFamily="2" charset="-122"/>
                <a:ea typeface="华文中宋" panose="02010600040101010101" pitchFamily="2" charset="-122"/>
              </a:rPr>
              <a:t>5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16185CFE-BD92-3B77-D8ED-FEFC8A645E48}"/>
              </a:ext>
            </a:extLst>
          </p:cNvPr>
          <p:cNvSpPr txBox="1"/>
          <p:nvPr/>
        </p:nvSpPr>
        <p:spPr>
          <a:xfrm>
            <a:off x="1651378" y="734610"/>
            <a:ext cx="72119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预实验探究，科学严谨。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>
            <a:spLocks noChangeArrowheads="1"/>
          </p:cNvSpPr>
          <p:nvPr/>
        </p:nvSpPr>
        <p:spPr bwMode="auto">
          <a:xfrm>
            <a:off x="4160844" y="281741"/>
            <a:ext cx="1574794" cy="5001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2" tIns="34292" rIns="68582" bIns="34292">
            <a:spAutoFit/>
          </a:bodyPr>
          <a:lstStyle/>
          <a:p>
            <a:pPr defTabSz="685800"/>
            <a:r>
              <a:rPr lang="zh-CN" altLang="en-US" sz="2800" b="1" dirty="0">
                <a:solidFill>
                  <a:srgbClr val="0D0D0D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Arial" panose="020B0604020202020204" pitchFamily="34" charset="0"/>
                <a:sym typeface="Impact" panose="020B0806030902050204" pitchFamily="34" charset="0"/>
              </a:rPr>
              <a:t>理论分析</a:t>
            </a:r>
            <a:endParaRPr lang="zh-CN" altLang="en-US" sz="2800" b="1" dirty="0">
              <a:solidFill>
                <a:srgbClr val="0D0D0D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Arial" panose="020B0604020202020204" pitchFamily="34" charset="0"/>
              <a:sym typeface="Calibri" panose="020F0502020204030204" pitchFamily="34" charset="0"/>
            </a:endParaRP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3694112" y="384174"/>
            <a:ext cx="198438" cy="295275"/>
            <a:chOff x="5284519" y="1508166"/>
            <a:chExt cx="213756" cy="427512"/>
          </a:xfrm>
        </p:grpSpPr>
        <p:cxnSp>
          <p:nvCxnSpPr>
            <p:cNvPr id="32" name="直接连接符 3"/>
            <p:cNvCxnSpPr/>
            <p:nvPr/>
          </p:nvCxnSpPr>
          <p:spPr>
            <a:xfrm>
              <a:off x="5284519" y="1508166"/>
              <a:ext cx="213756" cy="213757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4"/>
            <p:cNvCxnSpPr/>
            <p:nvPr/>
          </p:nvCxnSpPr>
          <p:spPr>
            <a:xfrm flipH="1">
              <a:off x="5284519" y="1721923"/>
              <a:ext cx="213756" cy="213755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文本框 3"/>
          <p:cNvSpPr txBox="1"/>
          <p:nvPr/>
        </p:nvSpPr>
        <p:spPr>
          <a:xfrm>
            <a:off x="8863330" y="4808220"/>
            <a:ext cx="29337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latin typeface="华文中宋" panose="02010600040101010101" pitchFamily="2" charset="-122"/>
                <a:ea typeface="华文中宋" panose="02010600040101010101" pitchFamily="2" charset="-122"/>
              </a:rPr>
              <a:t>9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666311D3-C1D7-D23E-13F1-166000CA11AF}"/>
              </a:ext>
            </a:extLst>
          </p:cNvPr>
          <p:cNvSpPr txBox="1"/>
          <p:nvPr/>
        </p:nvSpPr>
        <p:spPr>
          <a:xfrm>
            <a:off x="1569435" y="929520"/>
            <a:ext cx="72938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理论分析：模型、公式、模拟计算、图表数据等完整正确。应包括公式的推导的详细过程。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>
            <a:spLocks noChangeArrowheads="1"/>
          </p:cNvSpPr>
          <p:nvPr/>
        </p:nvSpPr>
        <p:spPr bwMode="auto">
          <a:xfrm>
            <a:off x="4220935" y="340069"/>
            <a:ext cx="3180672" cy="5001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2" tIns="34292" rIns="68582" bIns="34292">
            <a:spAutoFit/>
          </a:bodyPr>
          <a:lstStyle/>
          <a:p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实验探究</a:t>
            </a: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3677780" y="442504"/>
            <a:ext cx="198438" cy="295275"/>
            <a:chOff x="5284519" y="1508166"/>
            <a:chExt cx="213756" cy="427512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5284519" y="1508166"/>
              <a:ext cx="213756" cy="213757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 flipH="1">
              <a:off x="5284519" y="1721923"/>
              <a:ext cx="213756" cy="213755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文本框 14"/>
          <p:cNvSpPr txBox="1"/>
          <p:nvPr/>
        </p:nvSpPr>
        <p:spPr>
          <a:xfrm>
            <a:off x="8863330" y="4808220"/>
            <a:ext cx="40386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latin typeface="华文中宋" panose="02010600040101010101" pitchFamily="2" charset="-122"/>
                <a:ea typeface="华文中宋" panose="02010600040101010101" pitchFamily="2" charset="-122"/>
              </a:rPr>
              <a:t>18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683986AB-61B7-F59C-507E-A467D661B634}"/>
              </a:ext>
            </a:extLst>
          </p:cNvPr>
          <p:cNvSpPr txBox="1"/>
          <p:nvPr/>
        </p:nvSpPr>
        <p:spPr>
          <a:xfrm>
            <a:off x="1405720" y="987848"/>
            <a:ext cx="7457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实验探究：设计方案、照片</a:t>
            </a:r>
            <a:r>
              <a:rPr lang="en-US" altLang="zh-CN" dirty="0"/>
              <a:t>/</a:t>
            </a:r>
            <a:r>
              <a:rPr lang="zh-CN" altLang="en-US" dirty="0"/>
              <a:t>录像、数据处理（图表、量纲</a:t>
            </a:r>
            <a:r>
              <a:rPr lang="en-US" altLang="zh-CN" dirty="0"/>
              <a:t>/</a:t>
            </a:r>
            <a:r>
              <a:rPr lang="zh-CN" altLang="en-US" dirty="0"/>
              <a:t>单位、有效数字、误差），应包括虚拟仿真实验。实验探究，要科学严谨，杜绝伪造数据。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矩形 3"/>
          <p:cNvSpPr>
            <a:spLocks noChangeArrowheads="1"/>
          </p:cNvSpPr>
          <p:nvPr/>
        </p:nvSpPr>
        <p:spPr bwMode="auto">
          <a:xfrm>
            <a:off x="4220935" y="311457"/>
            <a:ext cx="3180672" cy="5001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2" tIns="34292" rIns="68582" bIns="34292">
            <a:spAutoFit/>
          </a:bodyPr>
          <a:lstStyle/>
          <a:p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结果分析</a:t>
            </a:r>
          </a:p>
        </p:txBody>
      </p:sp>
      <p:grpSp>
        <p:nvGrpSpPr>
          <p:cNvPr id="56" name="组合 55"/>
          <p:cNvGrpSpPr/>
          <p:nvPr/>
        </p:nvGrpSpPr>
        <p:grpSpPr bwMode="auto">
          <a:xfrm>
            <a:off x="3677780" y="442504"/>
            <a:ext cx="198438" cy="295275"/>
            <a:chOff x="5284519" y="1508166"/>
            <a:chExt cx="213756" cy="427512"/>
          </a:xfrm>
        </p:grpSpPr>
        <p:cxnSp>
          <p:nvCxnSpPr>
            <p:cNvPr id="57" name="直接连接符 56"/>
            <p:cNvCxnSpPr/>
            <p:nvPr/>
          </p:nvCxnSpPr>
          <p:spPr>
            <a:xfrm>
              <a:off x="5284519" y="1508166"/>
              <a:ext cx="213756" cy="213757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/>
            <p:nvPr/>
          </p:nvCxnSpPr>
          <p:spPr>
            <a:xfrm flipH="1">
              <a:off x="5284519" y="1721923"/>
              <a:ext cx="213756" cy="213755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文本框 5"/>
          <p:cNvSpPr txBox="1"/>
          <p:nvPr/>
        </p:nvSpPr>
        <p:spPr>
          <a:xfrm>
            <a:off x="8863330" y="4808220"/>
            <a:ext cx="40386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华文中宋" panose="02010600040101010101" pitchFamily="2" charset="-122"/>
                <a:ea typeface="华文中宋" panose="02010600040101010101" pitchFamily="2" charset="-122"/>
              </a:rPr>
              <a:t>25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44681915-49B7-1E9E-39D0-B8F6958AD117}"/>
              </a:ext>
            </a:extLst>
          </p:cNvPr>
          <p:cNvSpPr txBox="1"/>
          <p:nvPr/>
        </p:nvSpPr>
        <p:spPr>
          <a:xfrm>
            <a:off x="1521724" y="959236"/>
            <a:ext cx="73416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结果分析：理论与实验一致性，解释讨论，对比分析，还应包括误差分析。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3"/>
          <p:cNvSpPr>
            <a:spLocks noChangeArrowheads="1"/>
          </p:cNvSpPr>
          <p:nvPr/>
        </p:nvSpPr>
        <p:spPr bwMode="auto">
          <a:xfrm>
            <a:off x="4220935" y="311457"/>
            <a:ext cx="3180672" cy="5001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2" tIns="34292" rIns="68582" bIns="34292">
            <a:spAutoFit/>
          </a:bodyPr>
          <a:lstStyle/>
          <a:p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参考文献</a:t>
            </a:r>
          </a:p>
        </p:txBody>
      </p:sp>
      <p:grpSp>
        <p:nvGrpSpPr>
          <p:cNvPr id="36" name="组合 35"/>
          <p:cNvGrpSpPr/>
          <p:nvPr/>
        </p:nvGrpSpPr>
        <p:grpSpPr bwMode="auto">
          <a:xfrm>
            <a:off x="3677780" y="442504"/>
            <a:ext cx="198438" cy="295275"/>
            <a:chOff x="5284519" y="1508166"/>
            <a:chExt cx="213756" cy="427512"/>
          </a:xfrm>
        </p:grpSpPr>
        <p:cxnSp>
          <p:nvCxnSpPr>
            <p:cNvPr id="37" name="直接连接符 36"/>
            <p:cNvCxnSpPr/>
            <p:nvPr/>
          </p:nvCxnSpPr>
          <p:spPr>
            <a:xfrm>
              <a:off x="5284519" y="1508166"/>
              <a:ext cx="213756" cy="213757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 flipH="1">
              <a:off x="5284519" y="1721923"/>
              <a:ext cx="213756" cy="213755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文本框 5"/>
          <p:cNvSpPr txBox="1"/>
          <p:nvPr/>
        </p:nvSpPr>
        <p:spPr>
          <a:xfrm>
            <a:off x="8863330" y="4808220"/>
            <a:ext cx="40386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latin typeface="华文中宋" panose="02010600040101010101" pitchFamily="2" charset="-122"/>
                <a:ea typeface="华文中宋" panose="02010600040101010101" pitchFamily="2" charset="-122"/>
              </a:rPr>
              <a:t>33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16E011D2-6CAA-38B0-3B4F-9634DBA315DE}"/>
              </a:ext>
            </a:extLst>
          </p:cNvPr>
          <p:cNvSpPr txBox="1"/>
          <p:nvPr/>
        </p:nvSpPr>
        <p:spPr>
          <a:xfrm>
            <a:off x="1617259" y="959236"/>
            <a:ext cx="72460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正确引用参考文献，符合科学规范。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3" name="Picture 13" descr="sfds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5588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62" name="标题 1"/>
          <p:cNvSpPr/>
          <p:nvPr/>
        </p:nvSpPr>
        <p:spPr bwMode="auto">
          <a:xfrm>
            <a:off x="-26988" y="587375"/>
            <a:ext cx="7048501" cy="998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defTabSz="685800">
              <a:lnSpc>
                <a:spcPct val="90000"/>
              </a:lnSpc>
            </a:pPr>
            <a:endParaRPr lang="zh-CN" altLang="en-US" sz="3300">
              <a:latin typeface="Calibri Light" panose="020F0302020204030204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1720521" y="2149400"/>
            <a:ext cx="6176540" cy="1142044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6" name="圆角矩形 35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/>
            </a:p>
          </p:txBody>
        </p:sp>
        <p:sp>
          <p:nvSpPr>
            <p:cNvPr id="37" name="圆角矩形 36"/>
            <p:cNvSpPr/>
            <p:nvPr/>
          </p:nvSpPr>
          <p:spPr>
            <a:xfrm>
              <a:off x="4351930" y="1373339"/>
              <a:ext cx="3764602" cy="2584451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/>
            </a:p>
          </p:txBody>
        </p:sp>
      </p:grpSp>
      <p:sp>
        <p:nvSpPr>
          <p:cNvPr id="48" name="椭圆 47"/>
          <p:cNvSpPr>
            <a:spLocks noChangeArrowheads="1"/>
          </p:cNvSpPr>
          <p:nvPr/>
        </p:nvSpPr>
        <p:spPr bwMode="auto">
          <a:xfrm>
            <a:off x="7292975" y="1874838"/>
            <a:ext cx="1604963" cy="1603375"/>
          </a:xfrm>
          <a:prstGeom prst="ellipse">
            <a:avLst/>
          </a:prstGeom>
          <a:solidFill>
            <a:srgbClr val="B12725"/>
          </a:solidFill>
          <a:ln w="25400" algn="ctr">
            <a:noFill/>
            <a:round/>
          </a:ln>
          <a:effectLst>
            <a:outerShdw dist="254000" dir="8100000" algn="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3538301" y="2386806"/>
            <a:ext cx="221615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B1272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谢谢大家！</a:t>
            </a:r>
          </a:p>
        </p:txBody>
      </p:sp>
      <p:sp>
        <p:nvSpPr>
          <p:cNvPr id="12" name="椭圆 11"/>
          <p:cNvSpPr>
            <a:spLocks noChangeArrowheads="1"/>
          </p:cNvSpPr>
          <p:nvPr/>
        </p:nvSpPr>
        <p:spPr bwMode="auto">
          <a:xfrm rot="-3508670">
            <a:off x="7406481" y="1634332"/>
            <a:ext cx="276225" cy="274638"/>
          </a:xfrm>
          <a:prstGeom prst="ellipse">
            <a:avLst/>
          </a:prstGeom>
          <a:solidFill>
            <a:srgbClr val="B12725"/>
          </a:solidFill>
          <a:ln w="25400" algn="ctr">
            <a:noFill/>
            <a:round/>
          </a:ln>
          <a:effectLst>
            <a:outerShdw dist="127001" dir="8100000" algn="tr" rotWithShape="0">
              <a:srgbClr val="000000">
                <a:alpha val="59998"/>
              </a:srgbClr>
            </a:outerShdw>
          </a:effectLst>
        </p:spPr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22" name="组合 2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3531661">
            <a:off x="6224588" y="18669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组合 48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3528725">
            <a:off x="5994401" y="1517650"/>
            <a:ext cx="919162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椭圆 54"/>
          <p:cNvSpPr>
            <a:spLocks noChangeArrowheads="1"/>
          </p:cNvSpPr>
          <p:nvPr/>
        </p:nvSpPr>
        <p:spPr bwMode="auto">
          <a:xfrm rot="-3528902">
            <a:off x="6414294" y="2912269"/>
            <a:ext cx="136525" cy="138113"/>
          </a:xfrm>
          <a:prstGeom prst="ellipse">
            <a:avLst/>
          </a:prstGeom>
          <a:solidFill>
            <a:srgbClr val="B12725"/>
          </a:solidFill>
          <a:ln w="25400" algn="ctr">
            <a:noFill/>
            <a:round/>
          </a:ln>
          <a:effectLst>
            <a:outerShdw dist="127001" dir="8100000" algn="tr" rotWithShape="0">
              <a:srgbClr val="000000">
                <a:alpha val="59998"/>
              </a:srgbClr>
            </a:outerShdw>
          </a:effectLst>
        </p:spPr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863330" y="4808220"/>
            <a:ext cx="40386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latin typeface="华文中宋" panose="02010600040101010101" pitchFamily="2" charset="-122"/>
                <a:ea typeface="华文中宋" panose="02010600040101010101" pitchFamily="2" charset="-122"/>
              </a:rPr>
              <a:t>36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4" presetClass="pat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2.77778E-6 -4.19753E-6 L 0.13021 -0.19259 " pathEditMode="relative" rAng="0" ptsTypes="AA">
                                      <p:cBhvr>
                                        <p:cTn id="31" dur="500" spd="-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10" y="-963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2" presetClass="pat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1.66667E-6 -2.59259E-6 L 0.14375 0.17222 " pathEditMode="relative" rAng="0" ptsTypes="AA">
                                      <p:cBhvr>
                                        <p:cTn id="47" dur="500" spd="-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87" y="8611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2" presetClass="path" presetSubtype="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8.33333E-7 3.20988E-6 L 0.0625 0.20555 " pathEditMode="relative" rAng="0" ptsTypes="AA">
                                      <p:cBhvr>
                                        <p:cTn id="56" dur="5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5" y="10278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35" presetClass="path" presetSubtype="0" fill="hold" grpId="2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3.33333E-6 -1.60494E-6 L 0.16875 -0.04074 " pathEditMode="relative" rAng="0" ptsTypes="AA">
                                      <p:cBhvr>
                                        <p:cTn id="58" dur="500" spd="-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38" y="-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6" grpId="0"/>
      <p:bldP spid="12" grpId="0" animBg="1"/>
      <p:bldP spid="12" grpId="1" animBg="1"/>
      <p:bldP spid="12" grpId="2" animBg="1"/>
      <p:bldP spid="55" grpId="0" animBg="1"/>
      <p:bldP spid="55" grpId="1" animBg="1"/>
      <p:bldP spid="55" grpId="2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DYwZTJjNzUyYmI4MDVlNmU3YzBjOWNiNmZiNzQ4ZjIifQ=="/>
</p:tagLst>
</file>

<file path=ppt/theme/theme1.xml><?xml version="1.0" encoding="utf-8"?>
<a:theme xmlns:a="http://schemas.openxmlformats.org/drawingml/2006/main" name="Office 主题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165</Words>
  <Application>Microsoft Office PowerPoint</Application>
  <PresentationFormat>自定义</PresentationFormat>
  <Paragraphs>44</Paragraphs>
  <Slides>9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华文中宋</vt:lpstr>
      <vt:lpstr>微软雅黑</vt:lpstr>
      <vt:lpstr>Arial</vt:lpstr>
      <vt:lpstr>Calibri</vt:lpstr>
      <vt:lpstr>Calibri Light</vt:lpstr>
      <vt:lpstr>Office 主题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Lizzy</dc:creator>
  <cp:lastModifiedBy>lenovo</cp:lastModifiedBy>
  <cp:revision>1111</cp:revision>
  <dcterms:created xsi:type="dcterms:W3CDTF">2014-06-18T03:33:00Z</dcterms:created>
  <dcterms:modified xsi:type="dcterms:W3CDTF">2022-10-19T16:35:23Z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B148818FD7194681AAC747BB2CD1B5FE</vt:lpwstr>
  </property>
  <property fmtid="{D5CDD505-2E9C-101B-9397-08002B2CF9AE}" pid="3" name="KSOProductBuildVer">
    <vt:lpwstr>2052-11.1.0.12358</vt:lpwstr>
  </property>
</Properties>
</file>