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1097" r:id="rId3"/>
    <p:sldId id="376" r:id="rId4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488" userDrawn="1">
          <p15:clr>
            <a:srgbClr val="A4A3A4"/>
          </p15:clr>
        </p15:guide>
        <p15:guide id="4" pos="7242" userDrawn="1">
          <p15:clr>
            <a:srgbClr val="A4A3A4"/>
          </p15:clr>
        </p15:guide>
        <p15:guide id="5" orient="horz" pos="459" userDrawn="1">
          <p15:clr>
            <a:srgbClr val="A4A3A4"/>
          </p15:clr>
        </p15:guide>
        <p15:guide id="6" orient="horz" pos="38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7FE7"/>
    <a:srgbClr val="3C90E7"/>
    <a:srgbClr val="64ADEA"/>
    <a:srgbClr val="398AE7"/>
    <a:srgbClr val="0104A2"/>
    <a:srgbClr val="01038B"/>
    <a:srgbClr val="4099E5"/>
    <a:srgbClr val="0107ED"/>
    <a:srgbClr val="7983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98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78" y="330"/>
      </p:cViewPr>
      <p:guideLst>
        <p:guide orient="horz" pos="2160"/>
        <p:guide pos="3840"/>
        <p:guide pos="488"/>
        <p:guide pos="7242"/>
        <p:guide orient="horz" pos="459"/>
        <p:guide orient="horz" pos="384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2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B51B3-13D8-4BB0-A8CF-80B73938B7B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906766-46A7-4AC1-826D-15E0E434BA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D153-FF48-467B-8010-DC83017BA05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207D-E13D-441D-8FF6-7E9E00339F7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D153-FF48-467B-8010-DC83017BA05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207D-E13D-441D-8FF6-7E9E00339F7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D153-FF48-467B-8010-DC83017BA05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207D-E13D-441D-8FF6-7E9E00339F7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D153-FF48-467B-8010-DC83017BA05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207D-E13D-441D-8FF6-7E9E00339F7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D153-FF48-467B-8010-DC83017BA05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207D-E13D-441D-8FF6-7E9E00339F7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D153-FF48-467B-8010-DC83017BA05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207D-E13D-441D-8FF6-7E9E00339F7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D153-FF48-467B-8010-DC83017BA05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207D-E13D-441D-8FF6-7E9E00339F7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D153-FF48-467B-8010-DC83017BA05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207D-E13D-441D-8FF6-7E9E00339F7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D153-FF48-467B-8010-DC83017BA056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207D-E13D-441D-8FF6-7E9E00339F7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D153-FF48-467B-8010-DC83017BA05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207D-E13D-441D-8FF6-7E9E00339F7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D153-FF48-467B-8010-DC83017BA05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207D-E13D-441D-8FF6-7E9E00339F7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7D153-FF48-467B-8010-DC83017BA05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B207D-E13D-441D-8FF6-7E9E00339F7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1.xml"/><Relationship Id="rId4" Type="http://schemas.microsoft.com/office/2007/relationships/hdphoto" Target="../media/image4.wdp"/><Relationship Id="rId3" Type="http://schemas.openxmlformats.org/officeDocument/2006/relationships/image" Target="../media/image3.png"/><Relationship Id="rId2" Type="http://schemas.microsoft.com/office/2007/relationships/hdphoto" Target="../media/image2.wdp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7F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组合 139"/>
          <p:cNvGrpSpPr/>
          <p:nvPr/>
        </p:nvGrpSpPr>
        <p:grpSpPr>
          <a:xfrm>
            <a:off x="587220" y="5638640"/>
            <a:ext cx="779522" cy="927943"/>
            <a:chOff x="1907291" y="3814810"/>
            <a:chExt cx="588969" cy="701109"/>
          </a:xfrm>
        </p:grpSpPr>
        <p:sp>
          <p:nvSpPr>
            <p:cNvPr id="141" name="任意多边形: 形状 140"/>
            <p:cNvSpPr/>
            <p:nvPr/>
          </p:nvSpPr>
          <p:spPr>
            <a:xfrm rot="1830343">
              <a:off x="2275059" y="3814810"/>
              <a:ext cx="221201" cy="168016"/>
            </a:xfrm>
            <a:custGeom>
              <a:avLst/>
              <a:gdLst>
                <a:gd name="connsiteX0" fmla="*/ 208231 w 221201"/>
                <a:gd name="connsiteY0" fmla="*/ 48722 h 168016"/>
                <a:gd name="connsiteX1" fmla="*/ 209540 w 221201"/>
                <a:gd name="connsiteY1" fmla="*/ 51859 h 168016"/>
                <a:gd name="connsiteX2" fmla="*/ 211382 w 221201"/>
                <a:gd name="connsiteY2" fmla="*/ 50016 h 168016"/>
                <a:gd name="connsiteX3" fmla="*/ 208231 w 221201"/>
                <a:gd name="connsiteY3" fmla="*/ 48722 h 168016"/>
                <a:gd name="connsiteX4" fmla="*/ 12951 w 221201"/>
                <a:gd name="connsiteY4" fmla="*/ 48722 h 168016"/>
                <a:gd name="connsiteX5" fmla="*/ 9815 w 221201"/>
                <a:gd name="connsiteY5" fmla="*/ 50016 h 168016"/>
                <a:gd name="connsiteX6" fmla="*/ 11657 w 221201"/>
                <a:gd name="connsiteY6" fmla="*/ 51859 h 168016"/>
                <a:gd name="connsiteX7" fmla="*/ 12951 w 221201"/>
                <a:gd name="connsiteY7" fmla="*/ 48722 h 168016"/>
                <a:gd name="connsiteX8" fmla="*/ 109510 w 221201"/>
                <a:gd name="connsiteY8" fmla="*/ 9821 h 168016"/>
                <a:gd name="connsiteX9" fmla="*/ 107668 w 221201"/>
                <a:gd name="connsiteY9" fmla="*/ 11663 h 168016"/>
                <a:gd name="connsiteX10" fmla="*/ 110819 w 221201"/>
                <a:gd name="connsiteY10" fmla="*/ 12957 h 168016"/>
                <a:gd name="connsiteX11" fmla="*/ 109510 w 221201"/>
                <a:gd name="connsiteY11" fmla="*/ 9821 h 168016"/>
                <a:gd name="connsiteX12" fmla="*/ 109495 w 221201"/>
                <a:gd name="connsiteY12" fmla="*/ 0 h 168016"/>
                <a:gd name="connsiteX13" fmla="*/ 120912 w 221201"/>
                <a:gd name="connsiteY13" fmla="*/ 9272 h 168016"/>
                <a:gd name="connsiteX14" fmla="*/ 114168 w 221201"/>
                <a:gd name="connsiteY14" fmla="*/ 22336 h 168016"/>
                <a:gd name="connsiteX15" fmla="*/ 120334 w 221201"/>
                <a:gd name="connsiteY15" fmla="*/ 26889 h 168016"/>
                <a:gd name="connsiteX16" fmla="*/ 158208 w 221201"/>
                <a:gd name="connsiteY16" fmla="*/ 76677 h 168016"/>
                <a:gd name="connsiteX17" fmla="*/ 158893 w 221201"/>
                <a:gd name="connsiteY17" fmla="*/ 76783 h 168016"/>
                <a:gd name="connsiteX18" fmla="*/ 188000 w 221201"/>
                <a:gd name="connsiteY18" fmla="*/ 56655 h 168016"/>
                <a:gd name="connsiteX19" fmla="*/ 198808 w 221201"/>
                <a:gd name="connsiteY19" fmla="*/ 54584 h 168016"/>
                <a:gd name="connsiteX20" fmla="*/ 209540 w 221201"/>
                <a:gd name="connsiteY20" fmla="*/ 38369 h 168016"/>
                <a:gd name="connsiteX21" fmla="*/ 209540 w 221201"/>
                <a:gd name="connsiteY21" fmla="*/ 38354 h 168016"/>
                <a:gd name="connsiteX22" fmla="*/ 221201 w 221201"/>
                <a:gd name="connsiteY22" fmla="*/ 50016 h 168016"/>
                <a:gd name="connsiteX23" fmla="*/ 209540 w 221201"/>
                <a:gd name="connsiteY23" fmla="*/ 61679 h 168016"/>
                <a:gd name="connsiteX24" fmla="*/ 207820 w 221201"/>
                <a:gd name="connsiteY24" fmla="*/ 61542 h 168016"/>
                <a:gd name="connsiteX25" fmla="*/ 209190 w 221201"/>
                <a:gd name="connsiteY25" fmla="*/ 69734 h 168016"/>
                <a:gd name="connsiteX26" fmla="*/ 202203 w 221201"/>
                <a:gd name="connsiteY26" fmla="*/ 114573 h 168016"/>
                <a:gd name="connsiteX27" fmla="*/ 195794 w 221201"/>
                <a:gd name="connsiteY27" fmla="*/ 156140 h 168016"/>
                <a:gd name="connsiteX28" fmla="*/ 182322 w 221201"/>
                <a:gd name="connsiteY28" fmla="*/ 168016 h 168016"/>
                <a:gd name="connsiteX29" fmla="*/ 36683 w 221201"/>
                <a:gd name="connsiteY29" fmla="*/ 168016 h 168016"/>
                <a:gd name="connsiteX30" fmla="*/ 23196 w 221201"/>
                <a:gd name="connsiteY30" fmla="*/ 156140 h 168016"/>
                <a:gd name="connsiteX31" fmla="*/ 16483 w 221201"/>
                <a:gd name="connsiteY31" fmla="*/ 111604 h 168016"/>
                <a:gd name="connsiteX32" fmla="*/ 10074 w 221201"/>
                <a:gd name="connsiteY32" fmla="*/ 69916 h 168016"/>
                <a:gd name="connsiteX33" fmla="*/ 11444 w 221201"/>
                <a:gd name="connsiteY33" fmla="*/ 61679 h 168016"/>
                <a:gd name="connsiteX34" fmla="*/ 468 w 221201"/>
                <a:gd name="connsiteY34" fmla="*/ 53275 h 168016"/>
                <a:gd name="connsiteX35" fmla="*/ 5233 w 221201"/>
                <a:gd name="connsiteY35" fmla="*/ 40287 h 168016"/>
                <a:gd name="connsiteX36" fmla="*/ 19040 w 221201"/>
                <a:gd name="connsiteY36" fmla="*/ 41003 h 168016"/>
                <a:gd name="connsiteX37" fmla="*/ 22450 w 221201"/>
                <a:gd name="connsiteY37" fmla="*/ 54401 h 168016"/>
                <a:gd name="connsiteX38" fmla="*/ 31249 w 221201"/>
                <a:gd name="connsiteY38" fmla="*/ 56807 h 168016"/>
                <a:gd name="connsiteX39" fmla="*/ 60127 w 221201"/>
                <a:gd name="connsiteY39" fmla="*/ 76783 h 168016"/>
                <a:gd name="connsiteX40" fmla="*/ 60827 w 221201"/>
                <a:gd name="connsiteY40" fmla="*/ 76677 h 168016"/>
                <a:gd name="connsiteX41" fmla="*/ 98687 w 221201"/>
                <a:gd name="connsiteY41" fmla="*/ 26889 h 168016"/>
                <a:gd name="connsiteX42" fmla="*/ 104837 w 221201"/>
                <a:gd name="connsiteY42" fmla="*/ 22336 h 168016"/>
                <a:gd name="connsiteX43" fmla="*/ 98093 w 221201"/>
                <a:gd name="connsiteY43" fmla="*/ 9272 h 168016"/>
                <a:gd name="connsiteX44" fmla="*/ 109495 w 221201"/>
                <a:gd name="connsiteY44" fmla="*/ 0 h 168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21201" h="168016">
                  <a:moveTo>
                    <a:pt x="208231" y="48722"/>
                  </a:moveTo>
                  <a:cubicBezTo>
                    <a:pt x="207074" y="49879"/>
                    <a:pt x="207896" y="51859"/>
                    <a:pt x="209540" y="51859"/>
                  </a:cubicBezTo>
                  <a:cubicBezTo>
                    <a:pt x="210560" y="51859"/>
                    <a:pt x="211382" y="51037"/>
                    <a:pt x="211382" y="50016"/>
                  </a:cubicBezTo>
                  <a:cubicBezTo>
                    <a:pt x="211382" y="48372"/>
                    <a:pt x="209403" y="47565"/>
                    <a:pt x="208231" y="48722"/>
                  </a:cubicBezTo>
                  <a:close/>
                  <a:moveTo>
                    <a:pt x="12951" y="48722"/>
                  </a:moveTo>
                  <a:cubicBezTo>
                    <a:pt x="11794" y="47565"/>
                    <a:pt x="9815" y="48372"/>
                    <a:pt x="9815" y="50016"/>
                  </a:cubicBezTo>
                  <a:cubicBezTo>
                    <a:pt x="9815" y="51037"/>
                    <a:pt x="10637" y="51859"/>
                    <a:pt x="11657" y="51859"/>
                  </a:cubicBezTo>
                  <a:cubicBezTo>
                    <a:pt x="13301" y="51859"/>
                    <a:pt x="14123" y="49879"/>
                    <a:pt x="12951" y="48722"/>
                  </a:cubicBezTo>
                  <a:close/>
                  <a:moveTo>
                    <a:pt x="109510" y="9821"/>
                  </a:moveTo>
                  <a:cubicBezTo>
                    <a:pt x="108490" y="9821"/>
                    <a:pt x="107668" y="10643"/>
                    <a:pt x="107668" y="11663"/>
                  </a:cubicBezTo>
                  <a:cubicBezTo>
                    <a:pt x="107668" y="13307"/>
                    <a:pt x="109662" y="14129"/>
                    <a:pt x="110819" y="12957"/>
                  </a:cubicBezTo>
                  <a:cubicBezTo>
                    <a:pt x="111976" y="11800"/>
                    <a:pt x="111154" y="9821"/>
                    <a:pt x="109510" y="9821"/>
                  </a:cubicBezTo>
                  <a:close/>
                  <a:moveTo>
                    <a:pt x="109495" y="0"/>
                  </a:moveTo>
                  <a:cubicBezTo>
                    <a:pt x="115021" y="0"/>
                    <a:pt x="119786" y="3867"/>
                    <a:pt x="120912" y="9272"/>
                  </a:cubicBezTo>
                  <a:cubicBezTo>
                    <a:pt x="122039" y="14678"/>
                    <a:pt x="119222" y="20128"/>
                    <a:pt x="114168" y="22336"/>
                  </a:cubicBezTo>
                  <a:cubicBezTo>
                    <a:pt x="116619" y="23234"/>
                    <a:pt x="118766" y="24803"/>
                    <a:pt x="120334" y="26889"/>
                  </a:cubicBezTo>
                  <a:lnTo>
                    <a:pt x="158208" y="76677"/>
                  </a:lnTo>
                  <a:cubicBezTo>
                    <a:pt x="158376" y="76890"/>
                    <a:pt x="158680" y="76935"/>
                    <a:pt x="158893" y="76783"/>
                  </a:cubicBezTo>
                  <a:lnTo>
                    <a:pt x="188000" y="56655"/>
                  </a:lnTo>
                  <a:cubicBezTo>
                    <a:pt x="191136" y="54447"/>
                    <a:pt x="195078" y="53686"/>
                    <a:pt x="198808" y="54584"/>
                  </a:cubicBezTo>
                  <a:cubicBezTo>
                    <a:pt x="195535" y="46895"/>
                    <a:pt x="201183" y="38354"/>
                    <a:pt x="209540" y="38369"/>
                  </a:cubicBezTo>
                  <a:lnTo>
                    <a:pt x="209540" y="38354"/>
                  </a:lnTo>
                  <a:cubicBezTo>
                    <a:pt x="215980" y="38354"/>
                    <a:pt x="221201" y="43576"/>
                    <a:pt x="221201" y="50016"/>
                  </a:cubicBezTo>
                  <a:cubicBezTo>
                    <a:pt x="221201" y="56457"/>
                    <a:pt x="215980" y="61679"/>
                    <a:pt x="209540" y="61679"/>
                  </a:cubicBezTo>
                  <a:cubicBezTo>
                    <a:pt x="208962" y="61679"/>
                    <a:pt x="208398" y="61634"/>
                    <a:pt x="207820" y="61542"/>
                  </a:cubicBezTo>
                  <a:cubicBezTo>
                    <a:pt x="209129" y="64070"/>
                    <a:pt x="209601" y="66932"/>
                    <a:pt x="209190" y="69734"/>
                  </a:cubicBezTo>
                  <a:cubicBezTo>
                    <a:pt x="207439" y="82188"/>
                    <a:pt x="204775" y="98647"/>
                    <a:pt x="202203" y="114573"/>
                  </a:cubicBezTo>
                  <a:cubicBezTo>
                    <a:pt x="199493" y="131337"/>
                    <a:pt x="196936" y="147172"/>
                    <a:pt x="195794" y="156140"/>
                  </a:cubicBezTo>
                  <a:cubicBezTo>
                    <a:pt x="194926" y="162915"/>
                    <a:pt x="189157" y="168000"/>
                    <a:pt x="182322" y="168016"/>
                  </a:cubicBezTo>
                  <a:lnTo>
                    <a:pt x="36683" y="168016"/>
                  </a:lnTo>
                  <a:cubicBezTo>
                    <a:pt x="29848" y="168000"/>
                    <a:pt x="24079" y="162915"/>
                    <a:pt x="23196" y="156140"/>
                  </a:cubicBezTo>
                  <a:cubicBezTo>
                    <a:pt x="21993" y="146684"/>
                    <a:pt x="19299" y="129647"/>
                    <a:pt x="16483" y="111604"/>
                  </a:cubicBezTo>
                  <a:cubicBezTo>
                    <a:pt x="14153" y="96820"/>
                    <a:pt x="11733" y="81518"/>
                    <a:pt x="10074" y="69916"/>
                  </a:cubicBezTo>
                  <a:cubicBezTo>
                    <a:pt x="9647" y="67100"/>
                    <a:pt x="10135" y="64207"/>
                    <a:pt x="11444" y="61679"/>
                  </a:cubicBezTo>
                  <a:cubicBezTo>
                    <a:pt x="6344" y="61588"/>
                    <a:pt x="1884" y="58177"/>
                    <a:pt x="468" y="53275"/>
                  </a:cubicBezTo>
                  <a:cubicBezTo>
                    <a:pt x="-963" y="48372"/>
                    <a:pt x="970" y="43104"/>
                    <a:pt x="5233" y="40287"/>
                  </a:cubicBezTo>
                  <a:cubicBezTo>
                    <a:pt x="9495" y="37470"/>
                    <a:pt x="15097" y="37760"/>
                    <a:pt x="19040" y="41003"/>
                  </a:cubicBezTo>
                  <a:cubicBezTo>
                    <a:pt x="22998" y="44246"/>
                    <a:pt x="24368" y="49681"/>
                    <a:pt x="22450" y="54401"/>
                  </a:cubicBezTo>
                  <a:cubicBezTo>
                    <a:pt x="25571" y="54158"/>
                    <a:pt x="28676" y="55010"/>
                    <a:pt x="31249" y="56807"/>
                  </a:cubicBezTo>
                  <a:lnTo>
                    <a:pt x="60127" y="76783"/>
                  </a:lnTo>
                  <a:cubicBezTo>
                    <a:pt x="60355" y="76935"/>
                    <a:pt x="60660" y="76890"/>
                    <a:pt x="60827" y="76677"/>
                  </a:cubicBezTo>
                  <a:lnTo>
                    <a:pt x="98687" y="26889"/>
                  </a:lnTo>
                  <a:cubicBezTo>
                    <a:pt x="100255" y="24818"/>
                    <a:pt x="102386" y="23234"/>
                    <a:pt x="104837" y="22336"/>
                  </a:cubicBezTo>
                  <a:cubicBezTo>
                    <a:pt x="99783" y="20128"/>
                    <a:pt x="96966" y="14678"/>
                    <a:pt x="98093" y="9272"/>
                  </a:cubicBezTo>
                  <a:cubicBezTo>
                    <a:pt x="99219" y="3867"/>
                    <a:pt x="103984" y="0"/>
                    <a:pt x="109495" y="0"/>
                  </a:cubicBezTo>
                  <a:close/>
                </a:path>
              </a:pathLst>
            </a:custGeom>
            <a:gradFill>
              <a:gsLst>
                <a:gs pos="0">
                  <a:srgbClr val="F2C137"/>
                </a:gs>
                <a:gs pos="100000">
                  <a:srgbClr val="E79212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grpSp>
          <p:nvGrpSpPr>
            <p:cNvPr id="142" name="组合 141"/>
            <p:cNvGrpSpPr/>
            <p:nvPr/>
          </p:nvGrpSpPr>
          <p:grpSpPr>
            <a:xfrm>
              <a:off x="1907291" y="3952809"/>
              <a:ext cx="563110" cy="563110"/>
              <a:chOff x="7359829" y="253971"/>
              <a:chExt cx="3686628" cy="3686628"/>
            </a:xfrm>
          </p:grpSpPr>
          <p:sp>
            <p:nvSpPr>
              <p:cNvPr id="143" name="椭圆 142"/>
              <p:cNvSpPr/>
              <p:nvPr userDrawn="1"/>
            </p:nvSpPr>
            <p:spPr>
              <a:xfrm rot="7074535">
                <a:off x="7359829" y="253971"/>
                <a:ext cx="3686628" cy="3686628"/>
              </a:xfrm>
              <a:prstGeom prst="ellipse">
                <a:avLst/>
              </a:prstGeom>
              <a:gradFill flip="none" rotWithShape="1">
                <a:gsLst>
                  <a:gs pos="71000">
                    <a:srgbClr val="1D52E8"/>
                  </a:gs>
                  <a:gs pos="0">
                    <a:srgbClr val="4099E5"/>
                  </a:gs>
                </a:gsLst>
                <a:path path="circle">
                  <a:fillToRect l="50000" t="130000" r="50000" b="-30000"/>
                </a:path>
                <a:tileRect/>
              </a:gradFill>
              <a:ln>
                <a:noFill/>
              </a:ln>
              <a:effectLst>
                <a:outerShdw blurRad="457200" dist="508000" dir="3720000" algn="ctr" rotWithShape="0">
                  <a:srgbClr val="1D52E8">
                    <a:alpha val="36000"/>
                  </a:srgbClr>
                </a:outerShd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4" name="椭圆 143"/>
              <p:cNvSpPr/>
              <p:nvPr userDrawn="1"/>
            </p:nvSpPr>
            <p:spPr>
              <a:xfrm rot="7074535">
                <a:off x="7359829" y="253971"/>
                <a:ext cx="3686628" cy="3686628"/>
              </a:xfrm>
              <a:prstGeom prst="ellipse">
                <a:avLst/>
              </a:prstGeom>
              <a:gradFill flip="none" rotWithShape="1">
                <a:gsLst>
                  <a:gs pos="87000">
                    <a:srgbClr val="4099E5"/>
                  </a:gs>
                  <a:gs pos="66000">
                    <a:srgbClr val="1D52E8">
                      <a:alpha val="0"/>
                    </a:srgbClr>
                  </a:gs>
                </a:gsLst>
                <a:path path="circle">
                  <a:fillToRect l="50000" t="130000" r="50000" b="-30000"/>
                </a:path>
                <a:tileRect/>
              </a:gradFill>
              <a:ln>
                <a:noFill/>
              </a:ln>
              <a:effectLst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2" name="组合 1"/>
          <p:cNvGrpSpPr/>
          <p:nvPr/>
        </p:nvGrpSpPr>
        <p:grpSpPr>
          <a:xfrm>
            <a:off x="7282584" y="2988887"/>
            <a:ext cx="4014065" cy="3269174"/>
            <a:chOff x="3986935" y="1144237"/>
            <a:chExt cx="5610706" cy="4569526"/>
          </a:xfrm>
        </p:grpSpPr>
        <p:sp>
          <p:nvSpPr>
            <p:cNvPr id="18" name="椭圆 17"/>
            <p:cNvSpPr/>
            <p:nvPr/>
          </p:nvSpPr>
          <p:spPr>
            <a:xfrm>
              <a:off x="5279656" y="1395778"/>
              <a:ext cx="4066444" cy="4066444"/>
            </a:xfrm>
            <a:prstGeom prst="ellipse">
              <a:avLst/>
            </a:prstGeom>
            <a:noFill/>
            <a:ln w="762000">
              <a:solidFill>
                <a:srgbClr val="0104A4"/>
              </a:solidFill>
            </a:ln>
            <a:effectLst>
              <a:outerShdw blurRad="381000" dist="381000" dir="5400000" algn="ctr" rotWithShape="0">
                <a:srgbClr val="000000">
                  <a:alpha val="2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6" name="弧形 115"/>
            <p:cNvSpPr/>
            <p:nvPr/>
          </p:nvSpPr>
          <p:spPr>
            <a:xfrm>
              <a:off x="5028115" y="1144237"/>
              <a:ext cx="4569526" cy="4569526"/>
            </a:xfrm>
            <a:prstGeom prst="arc">
              <a:avLst>
                <a:gd name="adj1" fmla="val 16200000"/>
                <a:gd name="adj2" fmla="val 11321984"/>
              </a:avLst>
            </a:prstGeom>
            <a:noFill/>
            <a:ln w="762000" cap="rnd">
              <a:gradFill>
                <a:gsLst>
                  <a:gs pos="0">
                    <a:srgbClr val="4099E5"/>
                  </a:gs>
                  <a:gs pos="100000">
                    <a:srgbClr val="1D52E8"/>
                  </a:gs>
                </a:gsLst>
                <a:lin ang="5400000" scaled="1"/>
              </a:gradFill>
              <a:round/>
            </a:ln>
            <a:effectLst>
              <a:outerShdw blurRad="381000" dist="381000" dir="5400000" algn="ctr" rotWithShape="0">
                <a:srgbClr val="000000">
                  <a:alpha val="2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图形 21"/>
            <p:cNvSpPr/>
            <p:nvPr/>
          </p:nvSpPr>
          <p:spPr>
            <a:xfrm>
              <a:off x="7020937" y="3018561"/>
              <a:ext cx="716557" cy="880258"/>
            </a:xfrm>
            <a:custGeom>
              <a:avLst/>
              <a:gdLst>
                <a:gd name="connsiteX0" fmla="*/ 554450 w 583882"/>
                <a:gd name="connsiteY0" fmla="*/ 304506 h 717273"/>
                <a:gd name="connsiteX1" fmla="*/ 99441 w 583882"/>
                <a:gd name="connsiteY1" fmla="*/ 10374 h 717273"/>
                <a:gd name="connsiteX2" fmla="*/ 0 w 583882"/>
                <a:gd name="connsiteY2" fmla="*/ 64572 h 717273"/>
                <a:gd name="connsiteX3" fmla="*/ 0 w 583882"/>
                <a:gd name="connsiteY3" fmla="*/ 652740 h 717273"/>
                <a:gd name="connsiteX4" fmla="*/ 99441 w 583882"/>
                <a:gd name="connsiteY4" fmla="*/ 706842 h 717273"/>
                <a:gd name="connsiteX5" fmla="*/ 554450 w 583882"/>
                <a:gd name="connsiteY5" fmla="*/ 412806 h 717273"/>
                <a:gd name="connsiteX6" fmla="*/ 554450 w 583882"/>
                <a:gd name="connsiteY6" fmla="*/ 304506 h 717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83882" h="717273">
                  <a:moveTo>
                    <a:pt x="554450" y="304506"/>
                  </a:moveTo>
                  <a:lnTo>
                    <a:pt x="99441" y="10374"/>
                  </a:lnTo>
                  <a:cubicBezTo>
                    <a:pt x="56579" y="-17248"/>
                    <a:pt x="0" y="13518"/>
                    <a:pt x="0" y="64572"/>
                  </a:cubicBezTo>
                  <a:lnTo>
                    <a:pt x="0" y="652740"/>
                  </a:lnTo>
                  <a:cubicBezTo>
                    <a:pt x="0" y="703794"/>
                    <a:pt x="56579" y="734560"/>
                    <a:pt x="99441" y="706842"/>
                  </a:cubicBezTo>
                  <a:lnTo>
                    <a:pt x="554450" y="412806"/>
                  </a:lnTo>
                  <a:cubicBezTo>
                    <a:pt x="593693" y="387374"/>
                    <a:pt x="593693" y="329843"/>
                    <a:pt x="554450" y="304506"/>
                  </a:cubicBezTo>
                  <a:close/>
                </a:path>
              </a:pathLst>
            </a:custGeom>
            <a:gradFill>
              <a:gsLst>
                <a:gs pos="0">
                  <a:srgbClr val="4099E5"/>
                </a:gs>
                <a:gs pos="100000">
                  <a:srgbClr val="1D52E8"/>
                </a:gs>
              </a:gsLst>
              <a:lin ang="2700000" scaled="0"/>
            </a:gradFill>
            <a:ln w="9525" cap="flat">
              <a:noFill/>
              <a:prstDash val="solid"/>
              <a:miter/>
            </a:ln>
            <a:effectLst>
              <a:outerShdw blurRad="381000" dist="381000" dir="5400000" algn="ctr" rotWithShape="0">
                <a:srgbClr val="000000">
                  <a:alpha val="20000"/>
                </a:srgbClr>
              </a:outerShdw>
            </a:effectLst>
          </p:spPr>
          <p:txBody>
            <a:bodyPr rtlCol="0" anchor="ctr"/>
            <a:lstStyle/>
            <a:p>
              <a:endParaRPr lang="en-GB"/>
            </a:p>
          </p:txBody>
        </p:sp>
        <p:grpSp>
          <p:nvGrpSpPr>
            <p:cNvPr id="149" name="组合 148"/>
            <p:cNvGrpSpPr/>
            <p:nvPr/>
          </p:nvGrpSpPr>
          <p:grpSpPr>
            <a:xfrm>
              <a:off x="3986935" y="3444317"/>
              <a:ext cx="588969" cy="701109"/>
              <a:chOff x="1907291" y="3814810"/>
              <a:chExt cx="588969" cy="701109"/>
            </a:xfrm>
          </p:grpSpPr>
          <p:sp>
            <p:nvSpPr>
              <p:cNvPr id="151" name="任意多边形: 形状 150"/>
              <p:cNvSpPr/>
              <p:nvPr/>
            </p:nvSpPr>
            <p:spPr>
              <a:xfrm rot="1830343">
                <a:off x="2275059" y="3814810"/>
                <a:ext cx="221201" cy="168016"/>
              </a:xfrm>
              <a:custGeom>
                <a:avLst/>
                <a:gdLst>
                  <a:gd name="connsiteX0" fmla="*/ 208231 w 221201"/>
                  <a:gd name="connsiteY0" fmla="*/ 48722 h 168016"/>
                  <a:gd name="connsiteX1" fmla="*/ 209540 w 221201"/>
                  <a:gd name="connsiteY1" fmla="*/ 51859 h 168016"/>
                  <a:gd name="connsiteX2" fmla="*/ 211382 w 221201"/>
                  <a:gd name="connsiteY2" fmla="*/ 50016 h 168016"/>
                  <a:gd name="connsiteX3" fmla="*/ 208231 w 221201"/>
                  <a:gd name="connsiteY3" fmla="*/ 48722 h 168016"/>
                  <a:gd name="connsiteX4" fmla="*/ 12951 w 221201"/>
                  <a:gd name="connsiteY4" fmla="*/ 48722 h 168016"/>
                  <a:gd name="connsiteX5" fmla="*/ 9815 w 221201"/>
                  <a:gd name="connsiteY5" fmla="*/ 50016 h 168016"/>
                  <a:gd name="connsiteX6" fmla="*/ 11657 w 221201"/>
                  <a:gd name="connsiteY6" fmla="*/ 51859 h 168016"/>
                  <a:gd name="connsiteX7" fmla="*/ 12951 w 221201"/>
                  <a:gd name="connsiteY7" fmla="*/ 48722 h 168016"/>
                  <a:gd name="connsiteX8" fmla="*/ 109510 w 221201"/>
                  <a:gd name="connsiteY8" fmla="*/ 9821 h 168016"/>
                  <a:gd name="connsiteX9" fmla="*/ 107668 w 221201"/>
                  <a:gd name="connsiteY9" fmla="*/ 11663 h 168016"/>
                  <a:gd name="connsiteX10" fmla="*/ 110819 w 221201"/>
                  <a:gd name="connsiteY10" fmla="*/ 12957 h 168016"/>
                  <a:gd name="connsiteX11" fmla="*/ 109510 w 221201"/>
                  <a:gd name="connsiteY11" fmla="*/ 9821 h 168016"/>
                  <a:gd name="connsiteX12" fmla="*/ 109495 w 221201"/>
                  <a:gd name="connsiteY12" fmla="*/ 0 h 168016"/>
                  <a:gd name="connsiteX13" fmla="*/ 120912 w 221201"/>
                  <a:gd name="connsiteY13" fmla="*/ 9272 h 168016"/>
                  <a:gd name="connsiteX14" fmla="*/ 114168 w 221201"/>
                  <a:gd name="connsiteY14" fmla="*/ 22336 h 168016"/>
                  <a:gd name="connsiteX15" fmla="*/ 120334 w 221201"/>
                  <a:gd name="connsiteY15" fmla="*/ 26889 h 168016"/>
                  <a:gd name="connsiteX16" fmla="*/ 158208 w 221201"/>
                  <a:gd name="connsiteY16" fmla="*/ 76677 h 168016"/>
                  <a:gd name="connsiteX17" fmla="*/ 158893 w 221201"/>
                  <a:gd name="connsiteY17" fmla="*/ 76783 h 168016"/>
                  <a:gd name="connsiteX18" fmla="*/ 188000 w 221201"/>
                  <a:gd name="connsiteY18" fmla="*/ 56655 h 168016"/>
                  <a:gd name="connsiteX19" fmla="*/ 198808 w 221201"/>
                  <a:gd name="connsiteY19" fmla="*/ 54584 h 168016"/>
                  <a:gd name="connsiteX20" fmla="*/ 209540 w 221201"/>
                  <a:gd name="connsiteY20" fmla="*/ 38369 h 168016"/>
                  <a:gd name="connsiteX21" fmla="*/ 209540 w 221201"/>
                  <a:gd name="connsiteY21" fmla="*/ 38354 h 168016"/>
                  <a:gd name="connsiteX22" fmla="*/ 221201 w 221201"/>
                  <a:gd name="connsiteY22" fmla="*/ 50016 h 168016"/>
                  <a:gd name="connsiteX23" fmla="*/ 209540 w 221201"/>
                  <a:gd name="connsiteY23" fmla="*/ 61679 h 168016"/>
                  <a:gd name="connsiteX24" fmla="*/ 207820 w 221201"/>
                  <a:gd name="connsiteY24" fmla="*/ 61542 h 168016"/>
                  <a:gd name="connsiteX25" fmla="*/ 209190 w 221201"/>
                  <a:gd name="connsiteY25" fmla="*/ 69734 h 168016"/>
                  <a:gd name="connsiteX26" fmla="*/ 202203 w 221201"/>
                  <a:gd name="connsiteY26" fmla="*/ 114573 h 168016"/>
                  <a:gd name="connsiteX27" fmla="*/ 195794 w 221201"/>
                  <a:gd name="connsiteY27" fmla="*/ 156140 h 168016"/>
                  <a:gd name="connsiteX28" fmla="*/ 182322 w 221201"/>
                  <a:gd name="connsiteY28" fmla="*/ 168016 h 168016"/>
                  <a:gd name="connsiteX29" fmla="*/ 36683 w 221201"/>
                  <a:gd name="connsiteY29" fmla="*/ 168016 h 168016"/>
                  <a:gd name="connsiteX30" fmla="*/ 23196 w 221201"/>
                  <a:gd name="connsiteY30" fmla="*/ 156140 h 168016"/>
                  <a:gd name="connsiteX31" fmla="*/ 16483 w 221201"/>
                  <a:gd name="connsiteY31" fmla="*/ 111604 h 168016"/>
                  <a:gd name="connsiteX32" fmla="*/ 10074 w 221201"/>
                  <a:gd name="connsiteY32" fmla="*/ 69916 h 168016"/>
                  <a:gd name="connsiteX33" fmla="*/ 11444 w 221201"/>
                  <a:gd name="connsiteY33" fmla="*/ 61679 h 168016"/>
                  <a:gd name="connsiteX34" fmla="*/ 468 w 221201"/>
                  <a:gd name="connsiteY34" fmla="*/ 53275 h 168016"/>
                  <a:gd name="connsiteX35" fmla="*/ 5233 w 221201"/>
                  <a:gd name="connsiteY35" fmla="*/ 40287 h 168016"/>
                  <a:gd name="connsiteX36" fmla="*/ 19040 w 221201"/>
                  <a:gd name="connsiteY36" fmla="*/ 41003 h 168016"/>
                  <a:gd name="connsiteX37" fmla="*/ 22450 w 221201"/>
                  <a:gd name="connsiteY37" fmla="*/ 54401 h 168016"/>
                  <a:gd name="connsiteX38" fmla="*/ 31249 w 221201"/>
                  <a:gd name="connsiteY38" fmla="*/ 56807 h 168016"/>
                  <a:gd name="connsiteX39" fmla="*/ 60127 w 221201"/>
                  <a:gd name="connsiteY39" fmla="*/ 76783 h 168016"/>
                  <a:gd name="connsiteX40" fmla="*/ 60827 w 221201"/>
                  <a:gd name="connsiteY40" fmla="*/ 76677 h 168016"/>
                  <a:gd name="connsiteX41" fmla="*/ 98687 w 221201"/>
                  <a:gd name="connsiteY41" fmla="*/ 26889 h 168016"/>
                  <a:gd name="connsiteX42" fmla="*/ 104837 w 221201"/>
                  <a:gd name="connsiteY42" fmla="*/ 22336 h 168016"/>
                  <a:gd name="connsiteX43" fmla="*/ 98093 w 221201"/>
                  <a:gd name="connsiteY43" fmla="*/ 9272 h 168016"/>
                  <a:gd name="connsiteX44" fmla="*/ 109495 w 221201"/>
                  <a:gd name="connsiteY44" fmla="*/ 0 h 1680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221201" h="168016">
                    <a:moveTo>
                      <a:pt x="208231" y="48722"/>
                    </a:moveTo>
                    <a:cubicBezTo>
                      <a:pt x="207074" y="49879"/>
                      <a:pt x="207896" y="51859"/>
                      <a:pt x="209540" y="51859"/>
                    </a:cubicBezTo>
                    <a:cubicBezTo>
                      <a:pt x="210560" y="51859"/>
                      <a:pt x="211382" y="51037"/>
                      <a:pt x="211382" y="50016"/>
                    </a:cubicBezTo>
                    <a:cubicBezTo>
                      <a:pt x="211382" y="48372"/>
                      <a:pt x="209403" y="47565"/>
                      <a:pt x="208231" y="48722"/>
                    </a:cubicBezTo>
                    <a:close/>
                    <a:moveTo>
                      <a:pt x="12951" y="48722"/>
                    </a:moveTo>
                    <a:cubicBezTo>
                      <a:pt x="11794" y="47565"/>
                      <a:pt x="9815" y="48372"/>
                      <a:pt x="9815" y="50016"/>
                    </a:cubicBezTo>
                    <a:cubicBezTo>
                      <a:pt x="9815" y="51037"/>
                      <a:pt x="10637" y="51859"/>
                      <a:pt x="11657" y="51859"/>
                    </a:cubicBezTo>
                    <a:cubicBezTo>
                      <a:pt x="13301" y="51859"/>
                      <a:pt x="14123" y="49879"/>
                      <a:pt x="12951" y="48722"/>
                    </a:cubicBezTo>
                    <a:close/>
                    <a:moveTo>
                      <a:pt x="109510" y="9821"/>
                    </a:moveTo>
                    <a:cubicBezTo>
                      <a:pt x="108490" y="9821"/>
                      <a:pt x="107668" y="10643"/>
                      <a:pt x="107668" y="11663"/>
                    </a:cubicBezTo>
                    <a:cubicBezTo>
                      <a:pt x="107668" y="13307"/>
                      <a:pt x="109662" y="14129"/>
                      <a:pt x="110819" y="12957"/>
                    </a:cubicBezTo>
                    <a:cubicBezTo>
                      <a:pt x="111976" y="11800"/>
                      <a:pt x="111154" y="9821"/>
                      <a:pt x="109510" y="9821"/>
                    </a:cubicBezTo>
                    <a:close/>
                    <a:moveTo>
                      <a:pt x="109495" y="0"/>
                    </a:moveTo>
                    <a:cubicBezTo>
                      <a:pt x="115021" y="0"/>
                      <a:pt x="119786" y="3867"/>
                      <a:pt x="120912" y="9272"/>
                    </a:cubicBezTo>
                    <a:cubicBezTo>
                      <a:pt x="122039" y="14678"/>
                      <a:pt x="119222" y="20128"/>
                      <a:pt x="114168" y="22336"/>
                    </a:cubicBezTo>
                    <a:cubicBezTo>
                      <a:pt x="116619" y="23234"/>
                      <a:pt x="118766" y="24803"/>
                      <a:pt x="120334" y="26889"/>
                    </a:cubicBezTo>
                    <a:lnTo>
                      <a:pt x="158208" y="76677"/>
                    </a:lnTo>
                    <a:cubicBezTo>
                      <a:pt x="158376" y="76890"/>
                      <a:pt x="158680" y="76935"/>
                      <a:pt x="158893" y="76783"/>
                    </a:cubicBezTo>
                    <a:lnTo>
                      <a:pt x="188000" y="56655"/>
                    </a:lnTo>
                    <a:cubicBezTo>
                      <a:pt x="191136" y="54447"/>
                      <a:pt x="195078" y="53686"/>
                      <a:pt x="198808" y="54584"/>
                    </a:cubicBezTo>
                    <a:cubicBezTo>
                      <a:pt x="195535" y="46895"/>
                      <a:pt x="201183" y="38354"/>
                      <a:pt x="209540" y="38369"/>
                    </a:cubicBezTo>
                    <a:lnTo>
                      <a:pt x="209540" y="38354"/>
                    </a:lnTo>
                    <a:cubicBezTo>
                      <a:pt x="215980" y="38354"/>
                      <a:pt x="221201" y="43576"/>
                      <a:pt x="221201" y="50016"/>
                    </a:cubicBezTo>
                    <a:cubicBezTo>
                      <a:pt x="221201" y="56457"/>
                      <a:pt x="215980" y="61679"/>
                      <a:pt x="209540" y="61679"/>
                    </a:cubicBezTo>
                    <a:cubicBezTo>
                      <a:pt x="208962" y="61679"/>
                      <a:pt x="208398" y="61634"/>
                      <a:pt x="207820" y="61542"/>
                    </a:cubicBezTo>
                    <a:cubicBezTo>
                      <a:pt x="209129" y="64070"/>
                      <a:pt x="209601" y="66932"/>
                      <a:pt x="209190" y="69734"/>
                    </a:cubicBezTo>
                    <a:cubicBezTo>
                      <a:pt x="207439" y="82188"/>
                      <a:pt x="204775" y="98647"/>
                      <a:pt x="202203" y="114573"/>
                    </a:cubicBezTo>
                    <a:cubicBezTo>
                      <a:pt x="199493" y="131337"/>
                      <a:pt x="196936" y="147172"/>
                      <a:pt x="195794" y="156140"/>
                    </a:cubicBezTo>
                    <a:cubicBezTo>
                      <a:pt x="194926" y="162915"/>
                      <a:pt x="189157" y="168000"/>
                      <a:pt x="182322" y="168016"/>
                    </a:cubicBezTo>
                    <a:lnTo>
                      <a:pt x="36683" y="168016"/>
                    </a:lnTo>
                    <a:cubicBezTo>
                      <a:pt x="29848" y="168000"/>
                      <a:pt x="24079" y="162915"/>
                      <a:pt x="23196" y="156140"/>
                    </a:cubicBezTo>
                    <a:cubicBezTo>
                      <a:pt x="21993" y="146684"/>
                      <a:pt x="19299" y="129647"/>
                      <a:pt x="16483" y="111604"/>
                    </a:cubicBezTo>
                    <a:cubicBezTo>
                      <a:pt x="14153" y="96820"/>
                      <a:pt x="11733" y="81518"/>
                      <a:pt x="10074" y="69916"/>
                    </a:cubicBezTo>
                    <a:cubicBezTo>
                      <a:pt x="9647" y="67100"/>
                      <a:pt x="10135" y="64207"/>
                      <a:pt x="11444" y="61679"/>
                    </a:cubicBezTo>
                    <a:cubicBezTo>
                      <a:pt x="6344" y="61588"/>
                      <a:pt x="1884" y="58177"/>
                      <a:pt x="468" y="53275"/>
                    </a:cubicBezTo>
                    <a:cubicBezTo>
                      <a:pt x="-963" y="48372"/>
                      <a:pt x="970" y="43104"/>
                      <a:pt x="5233" y="40287"/>
                    </a:cubicBezTo>
                    <a:cubicBezTo>
                      <a:pt x="9495" y="37470"/>
                      <a:pt x="15097" y="37760"/>
                      <a:pt x="19040" y="41003"/>
                    </a:cubicBezTo>
                    <a:cubicBezTo>
                      <a:pt x="22998" y="44246"/>
                      <a:pt x="24368" y="49681"/>
                      <a:pt x="22450" y="54401"/>
                    </a:cubicBezTo>
                    <a:cubicBezTo>
                      <a:pt x="25571" y="54158"/>
                      <a:pt x="28676" y="55010"/>
                      <a:pt x="31249" y="56807"/>
                    </a:cubicBezTo>
                    <a:lnTo>
                      <a:pt x="60127" y="76783"/>
                    </a:lnTo>
                    <a:cubicBezTo>
                      <a:pt x="60355" y="76935"/>
                      <a:pt x="60660" y="76890"/>
                      <a:pt x="60827" y="76677"/>
                    </a:cubicBezTo>
                    <a:lnTo>
                      <a:pt x="98687" y="26889"/>
                    </a:lnTo>
                    <a:cubicBezTo>
                      <a:pt x="100255" y="24818"/>
                      <a:pt x="102386" y="23234"/>
                      <a:pt x="104837" y="22336"/>
                    </a:cubicBezTo>
                    <a:cubicBezTo>
                      <a:pt x="99783" y="20128"/>
                      <a:pt x="96966" y="14678"/>
                      <a:pt x="98093" y="9272"/>
                    </a:cubicBezTo>
                    <a:cubicBezTo>
                      <a:pt x="99219" y="3867"/>
                      <a:pt x="103984" y="0"/>
                      <a:pt x="109495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099E5"/>
                  </a:gs>
                  <a:gs pos="100000">
                    <a:srgbClr val="1D52E8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  <p:grpSp>
            <p:nvGrpSpPr>
              <p:cNvPr id="152" name="组合 151"/>
              <p:cNvGrpSpPr/>
              <p:nvPr/>
            </p:nvGrpSpPr>
            <p:grpSpPr>
              <a:xfrm>
                <a:off x="1907291" y="3952809"/>
                <a:ext cx="563110" cy="563110"/>
                <a:chOff x="7359829" y="253971"/>
                <a:chExt cx="3686628" cy="3686628"/>
              </a:xfrm>
            </p:grpSpPr>
            <p:sp>
              <p:nvSpPr>
                <p:cNvPr id="153" name="椭圆 152"/>
                <p:cNvSpPr/>
                <p:nvPr userDrawn="1"/>
              </p:nvSpPr>
              <p:spPr>
                <a:xfrm rot="7074535">
                  <a:off x="7359829" y="253971"/>
                  <a:ext cx="3686628" cy="3686628"/>
                </a:xfrm>
                <a:prstGeom prst="ellipse">
                  <a:avLst/>
                </a:prstGeom>
                <a:gradFill flip="none" rotWithShape="1">
                  <a:gsLst>
                    <a:gs pos="71000">
                      <a:srgbClr val="1D52E8"/>
                    </a:gs>
                    <a:gs pos="0">
                      <a:srgbClr val="4099E5"/>
                    </a:gs>
                  </a:gsLst>
                  <a:path path="circle">
                    <a:fillToRect l="50000" t="130000" r="50000" b="-30000"/>
                  </a:path>
                  <a:tileRect/>
                </a:gradFill>
                <a:ln>
                  <a:noFill/>
                </a:ln>
                <a:effectLst>
                  <a:outerShdw blurRad="457200" dist="508000" dir="3720000" algn="ctr" rotWithShape="0">
                    <a:srgbClr val="1D52E8">
                      <a:alpha val="36000"/>
                    </a:srgbClr>
                  </a:outerShdw>
                  <a:softEdge rad="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4" name="椭圆 153"/>
                <p:cNvSpPr/>
                <p:nvPr userDrawn="1"/>
              </p:nvSpPr>
              <p:spPr>
                <a:xfrm rot="7074535">
                  <a:off x="7359829" y="253971"/>
                  <a:ext cx="3686628" cy="3686628"/>
                </a:xfrm>
                <a:prstGeom prst="ellipse">
                  <a:avLst/>
                </a:prstGeom>
                <a:gradFill flip="none" rotWithShape="1">
                  <a:gsLst>
                    <a:gs pos="87000">
                      <a:srgbClr val="4099E5"/>
                    </a:gs>
                    <a:gs pos="66000">
                      <a:srgbClr val="1D52E8">
                        <a:alpha val="0"/>
                      </a:srgbClr>
                    </a:gs>
                  </a:gsLst>
                  <a:path path="circle">
                    <a:fillToRect l="50000" t="130000" r="50000" b="-30000"/>
                  </a:path>
                  <a:tileRect/>
                </a:gradFill>
                <a:ln>
                  <a:noFill/>
                </a:ln>
                <a:effectLst>
                  <a:softEdge rad="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  <p:pic>
        <p:nvPicPr>
          <p:cNvPr id="172" name="图片 171"/>
          <p:cNvPicPr>
            <a:picLocks noChangeAspect="1"/>
          </p:cNvPicPr>
          <p:nvPr/>
        </p:nvPicPr>
        <p:blipFill>
          <a:blip r:embed="rId1">
            <a:alphaModFix amt="33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artisticBlur radius="28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411277" y="351455"/>
            <a:ext cx="915199" cy="997717"/>
          </a:xfrm>
          <a:prstGeom prst="rect">
            <a:avLst/>
          </a:prstGeom>
        </p:spPr>
      </p:pic>
      <p:pic>
        <p:nvPicPr>
          <p:cNvPr id="183" name="图片 182"/>
          <p:cNvPicPr>
            <a:picLocks noChangeAspect="1"/>
          </p:cNvPicPr>
          <p:nvPr/>
        </p:nvPicPr>
        <p:blipFill rotWithShape="1">
          <a:blip r:embed="rId3">
            <a:alphaModFix amt="33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Blur radius="25"/>
                    </a14:imgEffect>
                  </a14:imgLayer>
                </a14:imgProps>
              </a:ext>
            </a:extLst>
          </a:blip>
          <a:srcRect l="-1856" t="-10195" r="-1"/>
          <a:stretch>
            <a:fillRect/>
          </a:stretch>
        </p:blipFill>
        <p:spPr>
          <a:xfrm>
            <a:off x="0" y="2313316"/>
            <a:ext cx="2283588" cy="2470542"/>
          </a:xfrm>
          <a:prstGeom prst="rect">
            <a:avLst/>
          </a:prstGeom>
        </p:spPr>
      </p:pic>
      <p:sp>
        <p:nvSpPr>
          <p:cNvPr id="39" name="文本框 6"/>
          <p:cNvSpPr txBox="1">
            <a:spLocks noChangeArrowheads="1"/>
          </p:cNvSpPr>
          <p:nvPr/>
        </p:nvSpPr>
        <p:spPr bwMode="auto">
          <a:xfrm>
            <a:off x="659145" y="779152"/>
            <a:ext cx="11029219" cy="9772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2400" b="1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>
              <a:lnSpc>
                <a:spcPct val="120000"/>
              </a:lnSpc>
            </a:pPr>
            <a:r>
              <a:rPr lang="zh-CN" altLang="en-US" sz="4800" dirty="0" smtClean="0">
                <a:solidFill>
                  <a:prstClr val="white"/>
                </a:solidFill>
              </a:rPr>
              <a:t>石河子大学</a:t>
            </a:r>
            <a:r>
              <a:rPr lang="en-US" altLang="zh-CN" sz="4800" dirty="0" smtClean="0">
                <a:solidFill>
                  <a:prstClr val="white"/>
                </a:solidFill>
              </a:rPr>
              <a:t>2025</a:t>
            </a:r>
            <a:r>
              <a:rPr lang="zh-CN" altLang="en-US" sz="4800" dirty="0" smtClean="0">
                <a:solidFill>
                  <a:prstClr val="white"/>
                </a:solidFill>
              </a:rPr>
              <a:t>年师范生微课</a:t>
            </a:r>
            <a:r>
              <a:rPr lang="zh-CN" altLang="en-US" sz="4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大赛作品</a:t>
            </a:r>
            <a:endParaRPr lang="zh-CN" altLang="en-US" sz="1800" b="0" dirty="0">
              <a:solidFill>
                <a:prstClr val="white"/>
              </a:solidFill>
              <a:effectLst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775777" y="2860314"/>
            <a:ext cx="5980425" cy="2451947"/>
            <a:chOff x="802340" y="3390516"/>
            <a:chExt cx="5980425" cy="2095481"/>
          </a:xfrm>
        </p:grpSpPr>
        <p:sp>
          <p:nvSpPr>
            <p:cNvPr id="4" name="矩形 3"/>
            <p:cNvSpPr/>
            <p:nvPr/>
          </p:nvSpPr>
          <p:spPr>
            <a:xfrm>
              <a:off x="802340" y="3390516"/>
              <a:ext cx="5980425" cy="2095481"/>
            </a:xfrm>
            <a:prstGeom prst="rect">
              <a:avLst/>
            </a:prstGeom>
            <a:solidFill>
              <a:srgbClr val="3C90E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41" name="组合 40"/>
            <p:cNvGrpSpPr/>
            <p:nvPr/>
          </p:nvGrpSpPr>
          <p:grpSpPr>
            <a:xfrm>
              <a:off x="998506" y="3738789"/>
              <a:ext cx="5214717" cy="1398935"/>
              <a:chOff x="5656569" y="3462147"/>
              <a:chExt cx="4620612" cy="1239556"/>
            </a:xfrm>
          </p:grpSpPr>
          <p:grpSp>
            <p:nvGrpSpPr>
              <p:cNvPr id="42" name="组合 41"/>
              <p:cNvGrpSpPr/>
              <p:nvPr/>
            </p:nvGrpSpPr>
            <p:grpSpPr>
              <a:xfrm>
                <a:off x="5656569" y="3938289"/>
                <a:ext cx="4609177" cy="340897"/>
                <a:chOff x="5638170" y="3818306"/>
                <a:chExt cx="3983429" cy="340897"/>
              </a:xfrm>
            </p:grpSpPr>
            <p:sp>
              <p:nvSpPr>
                <p:cNvPr id="52" name="矩形 51"/>
                <p:cNvSpPr/>
                <p:nvPr/>
              </p:nvSpPr>
              <p:spPr>
                <a:xfrm>
                  <a:off x="5638170" y="3818306"/>
                  <a:ext cx="925813" cy="3364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zh-CN" altLang="en-US" sz="1865" b="1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作者姓名</a:t>
                  </a:r>
                  <a:r>
                    <a:rPr lang="en-US" altLang="zh-CN" sz="1865" b="1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:</a:t>
                  </a:r>
                  <a:endParaRPr lang="zh-CN" altLang="en-US" sz="1865" b="1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cxnSp>
              <p:nvCxnSpPr>
                <p:cNvPr id="53" name="直接连接符 52"/>
                <p:cNvCxnSpPr/>
                <p:nvPr/>
              </p:nvCxnSpPr>
              <p:spPr>
                <a:xfrm>
                  <a:off x="6823390" y="4159203"/>
                  <a:ext cx="2798209" cy="0"/>
                </a:xfrm>
                <a:prstGeom prst="line">
                  <a:avLst/>
                </a:prstGeom>
                <a:ln w="3175">
                  <a:solidFill>
                    <a:srgbClr val="1F3437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3" name="组合 42"/>
              <p:cNvGrpSpPr/>
              <p:nvPr/>
            </p:nvGrpSpPr>
            <p:grpSpPr>
              <a:xfrm>
                <a:off x="5656573" y="3511277"/>
                <a:ext cx="4614067" cy="313319"/>
                <a:chOff x="5690439" y="3398153"/>
                <a:chExt cx="3987653" cy="313319"/>
              </a:xfrm>
            </p:grpSpPr>
            <p:sp>
              <p:nvSpPr>
                <p:cNvPr id="50" name="矩形 49"/>
                <p:cNvSpPr/>
                <p:nvPr/>
              </p:nvSpPr>
              <p:spPr>
                <a:xfrm>
                  <a:off x="5690439" y="3398153"/>
                  <a:ext cx="925813" cy="28749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zh-CN" altLang="en-US" sz="1865" b="1" dirty="0" smtClean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参赛学院</a:t>
                  </a:r>
                  <a:r>
                    <a:rPr lang="en-US" altLang="zh-CN" sz="1865" b="1" dirty="0" smtClean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:</a:t>
                  </a:r>
                  <a:endParaRPr lang="zh-CN" altLang="en-US" sz="1865" b="1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cxnSp>
              <p:nvCxnSpPr>
                <p:cNvPr id="51" name="直接连接符 50"/>
                <p:cNvCxnSpPr/>
                <p:nvPr/>
              </p:nvCxnSpPr>
              <p:spPr>
                <a:xfrm>
                  <a:off x="6879883" y="3711472"/>
                  <a:ext cx="2798209" cy="0"/>
                </a:xfrm>
                <a:prstGeom prst="line">
                  <a:avLst/>
                </a:prstGeom>
                <a:ln w="3175">
                  <a:solidFill>
                    <a:srgbClr val="1F3437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组合 43"/>
              <p:cNvGrpSpPr/>
              <p:nvPr/>
            </p:nvGrpSpPr>
            <p:grpSpPr>
              <a:xfrm>
                <a:off x="5656569" y="4365301"/>
                <a:ext cx="4620612" cy="336402"/>
                <a:chOff x="5628288" y="4252177"/>
                <a:chExt cx="3993312" cy="336402"/>
              </a:xfrm>
            </p:grpSpPr>
            <p:sp>
              <p:nvSpPr>
                <p:cNvPr id="48" name="矩形 47"/>
                <p:cNvSpPr/>
                <p:nvPr/>
              </p:nvSpPr>
              <p:spPr>
                <a:xfrm>
                  <a:off x="5628288" y="4252177"/>
                  <a:ext cx="925813" cy="3364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zh-CN" altLang="en-US" sz="1865" b="1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作品名称</a:t>
                  </a:r>
                  <a:r>
                    <a:rPr lang="en-US" altLang="zh-CN" sz="1865" b="1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:</a:t>
                  </a:r>
                  <a:endParaRPr lang="en-US" altLang="zh-CN" sz="1865" b="1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cxnSp>
              <p:nvCxnSpPr>
                <p:cNvPr id="49" name="直接连接符 48"/>
                <p:cNvCxnSpPr/>
                <p:nvPr/>
              </p:nvCxnSpPr>
              <p:spPr>
                <a:xfrm>
                  <a:off x="6823391" y="4573168"/>
                  <a:ext cx="2798209" cy="0"/>
                </a:xfrm>
                <a:prstGeom prst="line">
                  <a:avLst/>
                </a:prstGeom>
                <a:ln w="3175">
                  <a:solidFill>
                    <a:srgbClr val="1F3437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5" name="矩形 44"/>
              <p:cNvSpPr/>
              <p:nvPr/>
            </p:nvSpPr>
            <p:spPr>
              <a:xfrm>
                <a:off x="6996491" y="3913594"/>
                <a:ext cx="1433443" cy="3364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865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直接填写姓名</a:t>
                </a:r>
                <a:endParaRPr lang="zh-CN" altLang="en-US" sz="1865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6" name="矩形 45"/>
              <p:cNvSpPr/>
              <p:nvPr/>
            </p:nvSpPr>
            <p:spPr>
              <a:xfrm>
                <a:off x="6996491" y="4333877"/>
                <a:ext cx="1856714" cy="3364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865" kern="1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直接填写作品名称</a:t>
                </a:r>
                <a:endParaRPr lang="zh-CN" altLang="en-US" sz="1865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7" name="矩形 46"/>
              <p:cNvSpPr/>
              <p:nvPr/>
            </p:nvSpPr>
            <p:spPr>
              <a:xfrm>
                <a:off x="6996491" y="3462147"/>
                <a:ext cx="1856714" cy="2874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865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直接填写学院全称</a:t>
                </a:r>
                <a:endParaRPr lang="zh-CN" altLang="en-US" sz="1865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</p:spTree>
    <p:custDataLst>
      <p:tags r:id="rId5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7F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606800" y="728663"/>
            <a:ext cx="4978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封面模板使用指南</a:t>
            </a:r>
            <a:endParaRPr lang="zh-CN" alt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95324" y="1693863"/>
            <a:ext cx="10801351" cy="1135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字体必须使用“微软雅黑”字体，字体大小可根据实际微调，但不允许修改封面字体；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95324" y="4319611"/>
            <a:ext cx="108013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en-US" altLang="zh-CN" sz="2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封面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中制作完成后，导出图片，嵌入在微课视频首页，推荐使用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office2010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及以上版本修改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封面 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95324" y="3006737"/>
            <a:ext cx="10801351" cy="1135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封面在微课作品首页</a:t>
            </a:r>
            <a:r>
              <a:rPr lang="zh-CN" altLang="en-US" sz="2400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展示时间不得少于</a:t>
            </a:r>
            <a:r>
              <a:rPr lang="en-US" altLang="zh-CN" sz="2400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2400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秒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！封面中不允许添加任何动画，背景音乐；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ISLIDE.PICTURE" val="#190999;"/>
  <p:tag name="ISLIDE.TEMPLATE" val="https://www.islide.cc;"/>
</p:tagLst>
</file>

<file path=ppt/tags/tag2.xml><?xml version="1.0" encoding="utf-8"?>
<p:tagLst xmlns:p="http://schemas.openxmlformats.org/presentationml/2006/main">
  <p:tag name="COMMONDATA" val="eyJoZGlkIjoiZjFjM2E4YTUyMDZlYjFjZGI4YTY0ZGY3N2MzYjRhZWY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WPS 演示</Application>
  <PresentationFormat>宽屏</PresentationFormat>
  <Paragraphs>22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Times New Roman</vt:lpstr>
      <vt:lpstr>等线</vt:lpstr>
      <vt:lpstr>Arial Unicode MS</vt:lpstr>
      <vt:lpstr>等线 Light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李秦岭</dc:creator>
  <cp:lastModifiedBy>企业用户_451298747</cp:lastModifiedBy>
  <cp:revision>21</cp:revision>
  <dcterms:created xsi:type="dcterms:W3CDTF">2020-07-15T01:43:00Z</dcterms:created>
  <dcterms:modified xsi:type="dcterms:W3CDTF">2025-04-09T07:42:17Z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513409331A614C219C5FB9032908B75C_13</vt:lpwstr>
  </property>
  <property fmtid="{D5CDD505-2E9C-101B-9397-08002B2CF9AE}" pid="3" name="KSOProductBuildVer">
    <vt:lpwstr>2052-12.1.0.20784</vt:lpwstr>
  </property>
</Properties>
</file>